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Lst>
  <p:sldIdLst>
    <p:sldId id="256" r:id="rId13"/>
    <p:sldId id="257" r:id="rId14"/>
    <p:sldId id="258" r:id="rId15"/>
    <p:sldId id="259" r:id="rId16"/>
    <p:sldId id="260" r:id="rId17"/>
    <p:sldId id="261" r:id="rId18"/>
    <p:sldId id="262" r:id="rId19"/>
    <p:sldId id="263" r:id="rId20"/>
    <p:sldId id="264" r:id="rId21"/>
  </p:sldIdLst>
  <p:sldSz cx="9144000" cy="51435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 Target="slides/slide1.xml"/><Relationship Id="rId14" Type="http://schemas.openxmlformats.org/officeDocument/2006/relationships/slide" Target="slides/slide2.xml"/><Relationship Id="rId15" Type="http://schemas.openxmlformats.org/officeDocument/2006/relationships/slide" Target="slides/slide3.xml"/><Relationship Id="rId16" Type="http://schemas.openxmlformats.org/officeDocument/2006/relationships/slide" Target="slides/slide4.xml"/><Relationship Id="rId17" Type="http://schemas.openxmlformats.org/officeDocument/2006/relationships/slide" Target="slides/slide5.xml"/><Relationship Id="rId18" Type="http://schemas.openxmlformats.org/officeDocument/2006/relationships/slide" Target="slides/slide6.xml"/><Relationship Id="rId19" Type="http://schemas.openxmlformats.org/officeDocument/2006/relationships/slide" Target="slides/slide7.xml"/><Relationship Id="rId20" Type="http://schemas.openxmlformats.org/officeDocument/2006/relationships/slide" Target="slides/slide8.xml"/><Relationship Id="rId21" Type="http://schemas.openxmlformats.org/officeDocument/2006/relationships/slide" Target="slides/slide9.xml"/><Relationship Id="rId2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LE">
    <p:spTree>
      <p:nvGrpSpPr>
        <p:cNvPr id="1" name=""/>
        <p:cNvGrpSpPr/>
        <p:nvPr/>
      </p:nvGrpSpPr>
      <p:grpSpPr>
        <a:xfrm>
          <a:off x="0" y="0"/>
          <a:ext cx="0" cy="0"/>
          <a:chOff x="0" y="0"/>
          <a:chExt cx="0" cy="0"/>
        </a:xfrm>
      </p:grpSpPr>
      <p:sp>
        <p:nvSpPr>
          <p:cNvPr id="3"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s-UY" sz="1400" spc="-1" strike="noStrike">
              <a:solidFill>
                <a:srgbClr val="000000"/>
              </a:solidFill>
              <a:latin typeface="Arial"/>
            </a:endParaRPr>
          </a:p>
        </p:txBody>
      </p:sp>
      <p:sp>
        <p:nvSpPr>
          <p:cNvPr id="4" name="PlaceHolder 2"/>
          <p:cNvSpPr>
            <a:spLocks noGrp="1"/>
          </p:cNvSpPr>
          <p:nvPr>
            <p:ph type="subTitle"/>
          </p:nvPr>
        </p:nvSpPr>
        <p:spPr>
          <a:xfrm>
            <a:off x="311760" y="1152360"/>
            <a:ext cx="3999600" cy="3416040"/>
          </a:xfrm>
          <a:prstGeom prst="rect">
            <a:avLst/>
          </a:prstGeom>
          <a:noFill/>
          <a:ln w="0">
            <a:noFill/>
          </a:ln>
        </p:spPr>
        <p:txBody>
          <a:bodyPr lIns="0" rIns="0" tIns="0" bIns="0" anchor="ctr">
            <a:noAutofit/>
          </a:bodyPr>
          <a:p>
            <a:pPr indent="0" algn="ctr">
              <a:buNone/>
            </a:pPr>
            <a:endParaRPr b="0" lang="es-UY" sz="3200" spc="-1" strike="noStrike">
              <a:solidFill>
                <a:srgbClr val="000000"/>
              </a:solidFill>
              <a:latin typeface="Arial"/>
            </a:endParaRPr>
          </a:p>
        </p:txBody>
      </p:sp>
      <p:sp>
        <p:nvSpPr>
          <p:cNvPr id="4" name="PlaceHolder 3"/>
          <p:cNvSpPr>
            <a:spLocks noGrp="1"/>
          </p:cNvSpPr>
          <p:nvPr>
            <p:ph type="sldNum" idx="1"/>
          </p:nvPr>
        </p:nvSpPr>
        <p:spPr/>
        <p:txBody>
          <a:bodyPr/>
          <a:p>
            <a:fld id="{26E12A35-5436-45EB-AB5D-9A9BE3F94132}"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ECTION_TITLE_AND_DESCRIPTION">
    <p:spTree>
      <p:nvGrpSpPr>
        <p:cNvPr id="1" name=""/>
        <p:cNvGrpSpPr/>
        <p:nvPr/>
      </p:nvGrpSpPr>
      <p:grpSpPr>
        <a:xfrm>
          <a:off x="0" y="0"/>
          <a:ext cx="0" cy="0"/>
          <a:chOff x="0" y="0"/>
          <a:chExt cx="0" cy="0"/>
        </a:xfrm>
      </p:grpSpPr>
      <p:sp>
        <p:nvSpPr>
          <p:cNvPr id="2" name="PlaceHolder 1"/>
          <p:cNvSpPr>
            <a:spLocks noGrp="1"/>
          </p:cNvSpPr>
          <p:nvPr>
            <p:ph type="sldNum" idx="10"/>
          </p:nvPr>
        </p:nvSpPr>
        <p:spPr/>
        <p:txBody>
          <a:bodyPr/>
          <a:p>
            <a:fld id="{FE8A446B-F906-41ED-94F4-830EDAB8A1D2}"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APTION_ONLY">
    <p:spTree>
      <p:nvGrpSpPr>
        <p:cNvPr id="1" name=""/>
        <p:cNvGrpSpPr/>
        <p:nvPr/>
      </p:nvGrpSpPr>
      <p:grpSpPr>
        <a:xfrm>
          <a:off x="0" y="0"/>
          <a:ext cx="0" cy="0"/>
          <a:chOff x="0" y="0"/>
          <a:chExt cx="0" cy="0"/>
        </a:xfrm>
      </p:grpSpPr>
      <p:sp>
        <p:nvSpPr>
          <p:cNvPr id="2" name="PlaceHolder 1"/>
          <p:cNvSpPr>
            <a:spLocks noGrp="1"/>
          </p:cNvSpPr>
          <p:nvPr>
            <p:ph type="sldNum" idx="11"/>
          </p:nvPr>
        </p:nvSpPr>
        <p:spPr/>
        <p:txBody>
          <a:bodyPr/>
          <a:p>
            <a:fld id="{CCBAE912-1FE6-4147-874B-A0DECF72C3A7}"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IG_NUMBER">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26E74D08-9A87-4604-A87C-74B60E174E76}"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p:spTree>
      <p:nvGrpSpPr>
        <p:cNvPr id="1" name=""/>
        <p:cNvGrpSpPr/>
        <p:nvPr/>
      </p:nvGrpSpPr>
      <p:grpSpPr>
        <a:xfrm>
          <a:off x="0" y="0"/>
          <a:ext cx="0" cy="0"/>
          <a:chOff x="0" y="0"/>
          <a:chExt cx="0" cy="0"/>
        </a:xfrm>
      </p:grpSpPr>
      <p:sp>
        <p:nvSpPr>
          <p:cNvPr id="2" name="PlaceHolder 1"/>
          <p:cNvSpPr>
            <a:spLocks noGrp="1"/>
          </p:cNvSpPr>
          <p:nvPr>
            <p:ph type="sldNum" idx="3"/>
          </p:nvPr>
        </p:nvSpPr>
        <p:spPr/>
        <p:txBody>
          <a:bodyPr/>
          <a:p>
            <a:fld id="{C4BEA14D-5747-493B-8466-02DFB9B1C293}"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ECTION_HEADER">
    <p:spTree>
      <p:nvGrpSpPr>
        <p:cNvPr id="1" name=""/>
        <p:cNvGrpSpPr/>
        <p:nvPr/>
      </p:nvGrpSpPr>
      <p:grpSpPr>
        <a:xfrm>
          <a:off x="0" y="0"/>
          <a:ext cx="0" cy="0"/>
          <a:chOff x="0" y="0"/>
          <a:chExt cx="0" cy="0"/>
        </a:xfrm>
      </p:grpSpPr>
      <p:sp>
        <p:nvSpPr>
          <p:cNvPr id="2" name="PlaceHolder 1"/>
          <p:cNvSpPr>
            <a:spLocks noGrp="1"/>
          </p:cNvSpPr>
          <p:nvPr>
            <p:ph type="sldNum" idx="4"/>
          </p:nvPr>
        </p:nvSpPr>
        <p:spPr/>
        <p:txBody>
          <a:bodyPr/>
          <a:p>
            <a:fld id="{869FBECC-4D78-445F-8DB4-D78F29C58C79}"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_AND_BODY">
    <p:spTree>
      <p:nvGrpSpPr>
        <p:cNvPr id="1" name=""/>
        <p:cNvGrpSpPr/>
        <p:nvPr/>
      </p:nvGrpSpPr>
      <p:grpSpPr>
        <a:xfrm>
          <a:off x="0" y="0"/>
          <a:ext cx="0" cy="0"/>
          <a:chOff x="0" y="0"/>
          <a:chExt cx="0" cy="0"/>
        </a:xfrm>
      </p:grpSpPr>
      <p:sp>
        <p:nvSpPr>
          <p:cNvPr id="14"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s-UY" sz="1400" spc="-1" strike="noStrike">
              <a:solidFill>
                <a:srgbClr val="000000"/>
              </a:solidFill>
              <a:latin typeface="Arial"/>
            </a:endParaRPr>
          </a:p>
        </p:txBody>
      </p:sp>
      <p:sp>
        <p:nvSpPr>
          <p:cNvPr id="15" name="PlaceHolder 2"/>
          <p:cNvSpPr>
            <a:spLocks noGrp="1"/>
          </p:cNvSpPr>
          <p:nvPr>
            <p:ph/>
          </p:nvPr>
        </p:nvSpPr>
        <p:spPr>
          <a:xfrm>
            <a:off x="311760" y="1152360"/>
            <a:ext cx="3999600" cy="3416040"/>
          </a:xfrm>
          <a:prstGeom prst="rect">
            <a:avLst/>
          </a:prstGeom>
          <a:noFill/>
          <a:ln w="0">
            <a:noFill/>
          </a:ln>
        </p:spPr>
        <p:txBody>
          <a:bodyPr lIns="0" rIns="0" tIns="0" bIns="0" anchor="t">
            <a:normAutofit/>
          </a:bodyPr>
          <a:p>
            <a:pPr indent="0">
              <a:spcBef>
                <a:spcPts val="1417"/>
              </a:spcBef>
              <a:buNone/>
            </a:pPr>
            <a:endParaRPr b="0" lang="es-UY" sz="1400" spc="-1" strike="noStrike">
              <a:solidFill>
                <a:srgbClr val="000000"/>
              </a:solidFill>
              <a:latin typeface="Arial"/>
            </a:endParaRPr>
          </a:p>
        </p:txBody>
      </p:sp>
      <p:sp>
        <p:nvSpPr>
          <p:cNvPr id="4" name="PlaceHolder 3"/>
          <p:cNvSpPr>
            <a:spLocks noGrp="1"/>
          </p:cNvSpPr>
          <p:nvPr>
            <p:ph type="sldNum" idx="5"/>
          </p:nvPr>
        </p:nvSpPr>
        <p:spPr/>
        <p:txBody>
          <a:bodyPr/>
          <a:p>
            <a:fld id="{9634D715-C626-4832-B8A1-3399BEF88711}"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_AND_TWO_COLUMNS">
    <p:spTree>
      <p:nvGrpSpPr>
        <p:cNvPr id="1" name=""/>
        <p:cNvGrpSpPr/>
        <p:nvPr/>
      </p:nvGrpSpPr>
      <p:grpSpPr>
        <a:xfrm>
          <a:off x="0" y="0"/>
          <a:ext cx="0" cy="0"/>
          <a:chOff x="0" y="0"/>
          <a:chExt cx="0" cy="0"/>
        </a:xfrm>
      </p:grpSpPr>
      <p:sp>
        <p:nvSpPr>
          <p:cNvPr id="20"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s-UY" sz="1400" spc="-1" strike="noStrike">
              <a:solidFill>
                <a:srgbClr val="000000"/>
              </a:solidFill>
              <a:latin typeface="Arial"/>
            </a:endParaRPr>
          </a:p>
        </p:txBody>
      </p:sp>
      <p:sp>
        <p:nvSpPr>
          <p:cNvPr id="21" name="PlaceHolder 2"/>
          <p:cNvSpPr>
            <a:spLocks noGrp="1"/>
          </p:cNvSpPr>
          <p:nvPr>
            <p:ph/>
          </p:nvPr>
        </p:nvSpPr>
        <p:spPr>
          <a:xfrm>
            <a:off x="311760" y="1152360"/>
            <a:ext cx="1951560" cy="3416040"/>
          </a:xfrm>
          <a:prstGeom prst="rect">
            <a:avLst/>
          </a:prstGeom>
          <a:noFill/>
          <a:ln w="0">
            <a:noFill/>
          </a:ln>
        </p:spPr>
        <p:txBody>
          <a:bodyPr lIns="0" rIns="0" tIns="0" bIns="0" anchor="t">
            <a:normAutofit/>
          </a:bodyPr>
          <a:p>
            <a:pPr indent="0">
              <a:spcBef>
                <a:spcPts val="1417"/>
              </a:spcBef>
              <a:buNone/>
            </a:pPr>
            <a:endParaRPr b="0" lang="es-UY" sz="1400" spc="-1" strike="noStrike">
              <a:solidFill>
                <a:srgbClr val="000000"/>
              </a:solidFill>
              <a:latin typeface="Arial"/>
            </a:endParaRPr>
          </a:p>
        </p:txBody>
      </p:sp>
      <p:sp>
        <p:nvSpPr>
          <p:cNvPr id="22" name="PlaceHolder 3"/>
          <p:cNvSpPr>
            <a:spLocks noGrp="1"/>
          </p:cNvSpPr>
          <p:nvPr>
            <p:ph/>
          </p:nvPr>
        </p:nvSpPr>
        <p:spPr>
          <a:xfrm>
            <a:off x="2361240" y="1152360"/>
            <a:ext cx="1951560" cy="3416040"/>
          </a:xfrm>
          <a:prstGeom prst="rect">
            <a:avLst/>
          </a:prstGeom>
          <a:noFill/>
          <a:ln w="0">
            <a:noFill/>
          </a:ln>
        </p:spPr>
        <p:txBody>
          <a:bodyPr lIns="0" rIns="0" tIns="0" bIns="0" anchor="t">
            <a:normAutofit/>
          </a:bodyPr>
          <a:p>
            <a:pPr indent="0">
              <a:spcBef>
                <a:spcPts val="1417"/>
              </a:spcBef>
              <a:buNone/>
            </a:pPr>
            <a:endParaRPr b="0" lang="es-UY" sz="1400" spc="-1" strike="noStrike">
              <a:solidFill>
                <a:srgbClr val="000000"/>
              </a:solidFill>
              <a:latin typeface="Arial"/>
            </a:endParaRPr>
          </a:p>
        </p:txBody>
      </p:sp>
      <p:sp>
        <p:nvSpPr>
          <p:cNvPr id="5" name="PlaceHolder 4"/>
          <p:cNvSpPr>
            <a:spLocks noGrp="1"/>
          </p:cNvSpPr>
          <p:nvPr>
            <p:ph type="sldNum" idx="6"/>
          </p:nvPr>
        </p:nvSpPr>
        <p:spPr/>
        <p:txBody>
          <a:bodyPr/>
          <a:p>
            <a:fld id="{B008D376-FF94-4A41-9D36-C20057A5566D}"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_ONLY">
    <p:spTree>
      <p:nvGrpSpPr>
        <p:cNvPr id="1" name=""/>
        <p:cNvGrpSpPr/>
        <p:nvPr/>
      </p:nvGrpSpPr>
      <p:grpSpPr>
        <a:xfrm>
          <a:off x="0" y="0"/>
          <a:ext cx="0" cy="0"/>
          <a:chOff x="0" y="0"/>
          <a:chExt cx="0" cy="0"/>
        </a:xfrm>
      </p:grpSpPr>
      <p:sp>
        <p:nvSpPr>
          <p:cNvPr id="25"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s-UY" sz="1400" spc="-1" strike="noStrike">
              <a:solidFill>
                <a:srgbClr val="000000"/>
              </a:solidFill>
              <a:latin typeface="Arial"/>
            </a:endParaRPr>
          </a:p>
        </p:txBody>
      </p:sp>
      <p:sp>
        <p:nvSpPr>
          <p:cNvPr id="3" name="PlaceHolder 2"/>
          <p:cNvSpPr>
            <a:spLocks noGrp="1"/>
          </p:cNvSpPr>
          <p:nvPr>
            <p:ph type="sldNum" idx="7"/>
          </p:nvPr>
        </p:nvSpPr>
        <p:spPr/>
        <p:txBody>
          <a:bodyPr/>
          <a:p>
            <a:fld id="{7ADF6ADA-E541-4973-BCE0-FD24EA13CF83}"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ONE_COLUMN_TEXT">
    <p:spTree>
      <p:nvGrpSpPr>
        <p:cNvPr id="1" name=""/>
        <p:cNvGrpSpPr/>
        <p:nvPr/>
      </p:nvGrpSpPr>
      <p:grpSpPr>
        <a:xfrm>
          <a:off x="0" y="0"/>
          <a:ext cx="0" cy="0"/>
          <a:chOff x="0" y="0"/>
          <a:chExt cx="0" cy="0"/>
        </a:xfrm>
      </p:grpSpPr>
      <p:sp>
        <p:nvSpPr>
          <p:cNvPr id="2" name="PlaceHolder 1"/>
          <p:cNvSpPr>
            <a:spLocks noGrp="1"/>
          </p:cNvSpPr>
          <p:nvPr>
            <p:ph type="sldNum" idx="8"/>
          </p:nvPr>
        </p:nvSpPr>
        <p:spPr/>
        <p:txBody>
          <a:bodyPr/>
          <a:p>
            <a:fld id="{A2CC8A81-312D-494F-9FBC-46CC52C9F9C6}"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MAIN_POINT">
    <p:spTree>
      <p:nvGrpSpPr>
        <p:cNvPr id="1" name=""/>
        <p:cNvGrpSpPr/>
        <p:nvPr/>
      </p:nvGrpSpPr>
      <p:grpSpPr>
        <a:xfrm>
          <a:off x="0" y="0"/>
          <a:ext cx="0" cy="0"/>
          <a:chOff x="0" y="0"/>
          <a:chExt cx="0" cy="0"/>
        </a:xfrm>
      </p:grpSpPr>
      <p:sp>
        <p:nvSpPr>
          <p:cNvPr id="2" name="PlaceHolder 1"/>
          <p:cNvSpPr>
            <a:spLocks noGrp="1"/>
          </p:cNvSpPr>
          <p:nvPr>
            <p:ph type="sldNum" idx="9"/>
          </p:nvPr>
        </p:nvSpPr>
        <p:spPr/>
        <p:txBody>
          <a:bodyPr/>
          <a:p>
            <a:fld id="{27BF472C-5EC9-4457-A7FA-1A712803768E}"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11760" y="744480"/>
            <a:ext cx="8520120" cy="2052360"/>
          </a:xfrm>
          <a:prstGeom prst="rect">
            <a:avLst/>
          </a:prstGeom>
          <a:noFill/>
          <a:ln w="0">
            <a:noFill/>
          </a:ln>
        </p:spPr>
        <p:txBody>
          <a:bodyPr lIns="91440" rIns="91440" tIns="91440" bIns="91440" anchor="b">
            <a:normAutofit/>
          </a:bodyPr>
          <a:p>
            <a:pPr indent="0">
              <a:buNone/>
            </a:pPr>
            <a:r>
              <a:rPr b="0" lang="es-UY" sz="5200" spc="-1" strike="noStrike">
                <a:solidFill>
                  <a:srgbClr val="000000"/>
                </a:solidFill>
                <a:latin typeface="Arial"/>
              </a:rPr>
              <a:t>Pulse para editar el formato del texto de título</a:t>
            </a:r>
            <a:endParaRPr b="0" lang="es-UY" sz="5200" spc="-1" strike="noStrike">
              <a:solidFill>
                <a:srgbClr val="000000"/>
              </a:solidFill>
              <a:latin typeface="Arial"/>
            </a:endParaRPr>
          </a:p>
        </p:txBody>
      </p:sp>
      <p:sp>
        <p:nvSpPr>
          <p:cNvPr id="1" name="PlaceHolder 2"/>
          <p:cNvSpPr>
            <a:spLocks noGrp="1"/>
          </p:cNvSpPr>
          <p:nvPr>
            <p:ph type="sldNum" idx="1"/>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C8037581-A586-4E53-B968-8C10EBBC32AE}"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
        <p:nvSpPr>
          <p:cNvPr id="2" name="PlaceHolder 3"/>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UY" sz="1400" spc="-1" strike="noStrike">
                <a:solidFill>
                  <a:srgbClr val="000000"/>
                </a:solidFill>
                <a:latin typeface="Arial"/>
              </a:rPr>
              <a:t>Pulse para editar el formato de texto del esquema</a:t>
            </a:r>
            <a:endParaRPr b="0" lang="es-UY"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UY" sz="1400" spc="-1" strike="noStrike">
                <a:solidFill>
                  <a:srgbClr val="000000"/>
                </a:solidFill>
                <a:latin typeface="Arial"/>
              </a:rPr>
              <a:t>Segundo nivel del esquema</a:t>
            </a:r>
            <a:endParaRPr b="0" lang="es-UY"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UY" sz="1400" spc="-1" strike="noStrike">
                <a:solidFill>
                  <a:srgbClr val="000000"/>
                </a:solidFill>
                <a:latin typeface="Arial"/>
              </a:rPr>
              <a:t>Tercer nivel del esquema</a:t>
            </a:r>
            <a:endParaRPr b="0" lang="es-UY"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UY" sz="1400" spc="-1" strike="noStrike">
                <a:solidFill>
                  <a:srgbClr val="000000"/>
                </a:solidFill>
                <a:latin typeface="Arial"/>
              </a:rPr>
              <a:t>Cuarto nivel del esquema</a:t>
            </a:r>
            <a:endParaRPr b="0" lang="es-UY"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UY" sz="2000" spc="-1" strike="noStrike">
                <a:solidFill>
                  <a:srgbClr val="000000"/>
                </a:solidFill>
                <a:latin typeface="Arial"/>
              </a:rPr>
              <a:t>Quinto nivel del esquema</a:t>
            </a:r>
            <a:endParaRPr b="0" lang="es-UY"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UY" sz="2000" spc="-1" strike="noStrike">
                <a:solidFill>
                  <a:srgbClr val="000000"/>
                </a:solidFill>
                <a:latin typeface="Arial"/>
              </a:rPr>
              <a:t>Sexto nivel del esquema</a:t>
            </a:r>
            <a:endParaRPr b="0" lang="es-UY"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UY" sz="2000" spc="-1" strike="noStrike">
                <a:solidFill>
                  <a:srgbClr val="000000"/>
                </a:solidFill>
                <a:latin typeface="Arial"/>
              </a:rPr>
              <a:t>Séptimo nivel del esquema</a:t>
            </a:r>
            <a:endParaRPr b="0" lang="es-UY"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31" name="Google Shape;36;p9"/>
          <p:cNvSpPr/>
          <p:nvPr/>
        </p:nvSpPr>
        <p:spPr>
          <a:xfrm>
            <a:off x="4572000" y="0"/>
            <a:ext cx="4571640" cy="5143320"/>
          </a:xfrm>
          <a:prstGeom prst="rect">
            <a:avLst/>
          </a:prstGeom>
          <a:solidFill>
            <a:schemeClr val="lt2"/>
          </a:solidFill>
          <a:ln w="0">
            <a:noFill/>
          </a:ln>
        </p:spPr>
        <p:style>
          <a:lnRef idx="0"/>
          <a:fillRef idx="0"/>
          <a:effectRef idx="0"/>
          <a:fontRef idx="minor"/>
        </p:style>
        <p:txBody>
          <a:bodyPr tIns="91440" bIns="91440" anchor="ctr">
            <a:noAutofit/>
          </a:bodyPr>
          <a:p>
            <a:pPr>
              <a:lnSpc>
                <a:spcPct val="100000"/>
              </a:lnSpc>
              <a:tabLst>
                <a:tab algn="l" pos="0"/>
              </a:tabLst>
            </a:pPr>
            <a:endParaRPr b="0" lang="es-UY" sz="1400" spc="-1" strike="noStrike">
              <a:solidFill>
                <a:srgbClr val="000000"/>
              </a:solidFill>
              <a:latin typeface="Arial"/>
            </a:endParaRPr>
          </a:p>
        </p:txBody>
      </p:sp>
      <p:sp>
        <p:nvSpPr>
          <p:cNvPr id="32" name="PlaceHolder 1"/>
          <p:cNvSpPr>
            <a:spLocks noGrp="1"/>
          </p:cNvSpPr>
          <p:nvPr>
            <p:ph type="title"/>
          </p:nvPr>
        </p:nvSpPr>
        <p:spPr>
          <a:xfrm>
            <a:off x="265680" y="1233000"/>
            <a:ext cx="4044960" cy="1482120"/>
          </a:xfrm>
          <a:prstGeom prst="rect">
            <a:avLst/>
          </a:prstGeom>
          <a:noFill/>
          <a:ln w="0">
            <a:noFill/>
          </a:ln>
        </p:spPr>
        <p:txBody>
          <a:bodyPr lIns="91440" rIns="91440" tIns="91440" bIns="91440" anchor="b">
            <a:normAutofit fontScale="66889"/>
          </a:bodyPr>
          <a:p>
            <a:pPr indent="0">
              <a:buNone/>
            </a:pPr>
            <a:r>
              <a:rPr b="0" lang="es-UY" sz="4200" spc="-1" strike="noStrike">
                <a:solidFill>
                  <a:srgbClr val="000000"/>
                </a:solidFill>
                <a:latin typeface="Arial"/>
              </a:rPr>
              <a:t>Pulse para editar el formato del texto de título</a:t>
            </a:r>
            <a:endParaRPr b="0" lang="es-UY" sz="4200" spc="-1" strike="noStrike">
              <a:solidFill>
                <a:srgbClr val="000000"/>
              </a:solidFill>
              <a:latin typeface="Arial"/>
            </a:endParaRPr>
          </a:p>
        </p:txBody>
      </p:sp>
      <p:sp>
        <p:nvSpPr>
          <p:cNvPr id="33" name="PlaceHolder 2"/>
          <p:cNvSpPr>
            <a:spLocks noGrp="1"/>
          </p:cNvSpPr>
          <p:nvPr>
            <p:ph type="body"/>
          </p:nvPr>
        </p:nvSpPr>
        <p:spPr>
          <a:xfrm>
            <a:off x="4939560" y="723960"/>
            <a:ext cx="3836520" cy="3694680"/>
          </a:xfrm>
          <a:prstGeom prst="rect">
            <a:avLst/>
          </a:prstGeom>
          <a:noFill/>
          <a:ln w="0">
            <a:noFill/>
          </a:ln>
        </p:spPr>
        <p:txBody>
          <a:bodyPr lIns="91440" rIns="91440" tIns="91440" bIns="91440" anchor="ctr">
            <a:normAutofit fontScale="75000" lnSpcReduction="10000"/>
          </a:bodyPr>
          <a:p>
            <a:pPr marL="432000" indent="-324000">
              <a:spcBef>
                <a:spcPts val="1417"/>
              </a:spcBef>
              <a:buClr>
                <a:srgbClr val="000000"/>
              </a:buClr>
              <a:buSzPct val="45000"/>
              <a:buFont typeface="Wingdings" charset="2"/>
              <a:buChar char=""/>
            </a:pPr>
            <a:r>
              <a:rPr b="0" lang="es-UY" sz="1800" spc="-1" strike="noStrike">
                <a:solidFill>
                  <a:srgbClr val="000000"/>
                </a:solidFill>
                <a:latin typeface="Arial"/>
              </a:rPr>
              <a:t>Pulse para editar el formato de texto del esquema</a:t>
            </a:r>
            <a:endParaRPr b="0" lang="es-UY"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UY" sz="1800" spc="-1" strike="noStrike">
                <a:solidFill>
                  <a:srgbClr val="000000"/>
                </a:solidFill>
                <a:latin typeface="Arial"/>
              </a:rPr>
              <a:t>Segundo nivel del esquema</a:t>
            </a:r>
            <a:endParaRPr b="0" lang="es-UY"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UY" sz="1800" spc="-1" strike="noStrike">
                <a:solidFill>
                  <a:srgbClr val="000000"/>
                </a:solidFill>
                <a:latin typeface="Arial"/>
              </a:rPr>
              <a:t>Tercer nivel del esquema</a:t>
            </a:r>
            <a:endParaRPr b="0" lang="es-UY"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UY" sz="1800" spc="-1" strike="noStrike">
                <a:solidFill>
                  <a:srgbClr val="000000"/>
                </a:solidFill>
                <a:latin typeface="Arial"/>
              </a:rPr>
              <a:t>Cuarto nivel del esquema</a:t>
            </a:r>
            <a:endParaRPr b="0" lang="es-UY"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UY" sz="1800" spc="-1" strike="noStrike">
                <a:solidFill>
                  <a:srgbClr val="000000"/>
                </a:solidFill>
                <a:latin typeface="Arial"/>
              </a:rPr>
              <a:t>Quinto nivel del esquema</a:t>
            </a:r>
            <a:endParaRPr b="0" lang="es-UY"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UY" sz="1800" spc="-1" strike="noStrike">
                <a:solidFill>
                  <a:srgbClr val="000000"/>
                </a:solidFill>
                <a:latin typeface="Arial"/>
              </a:rPr>
              <a:t>Sexto nivel del esquema</a:t>
            </a:r>
            <a:endParaRPr b="0" lang="es-UY"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UY" sz="1800" spc="-1" strike="noStrike">
                <a:solidFill>
                  <a:srgbClr val="000000"/>
                </a:solidFill>
                <a:latin typeface="Arial"/>
              </a:rPr>
              <a:t>Séptimo nivel del esquema</a:t>
            </a:r>
            <a:endParaRPr b="0" lang="es-UY" sz="1800" spc="-1" strike="noStrike">
              <a:solidFill>
                <a:srgbClr val="000000"/>
              </a:solidFill>
              <a:latin typeface="Arial"/>
            </a:endParaRPr>
          </a:p>
        </p:txBody>
      </p:sp>
      <p:sp>
        <p:nvSpPr>
          <p:cNvPr id="34" name="PlaceHolder 3"/>
          <p:cNvSpPr>
            <a:spLocks noGrp="1"/>
          </p:cNvSpPr>
          <p:nvPr>
            <p:ph type="sldNum" idx="10"/>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FDD8915A-41FE-47EF-88E5-87D9C014D2F4}"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35" name="PlaceHolder 1"/>
          <p:cNvSpPr>
            <a:spLocks noGrp="1"/>
          </p:cNvSpPr>
          <p:nvPr>
            <p:ph type="body"/>
          </p:nvPr>
        </p:nvSpPr>
        <p:spPr>
          <a:xfrm>
            <a:off x="311760" y="4230720"/>
            <a:ext cx="5998320" cy="604800"/>
          </a:xfrm>
          <a:prstGeom prst="rect">
            <a:avLst/>
          </a:prstGeom>
          <a:noFill/>
          <a:ln w="0">
            <a:noFill/>
          </a:ln>
        </p:spPr>
        <p:txBody>
          <a:bodyPr lIns="91440" rIns="91440" tIns="91440" bIns="91440" anchor="ctr">
            <a:normAutofit fontScale="1111"/>
          </a:bodyPr>
          <a:p>
            <a:pPr marL="432000" indent="-324000">
              <a:spcBef>
                <a:spcPts val="1417"/>
              </a:spcBef>
              <a:buClr>
                <a:srgbClr val="000000"/>
              </a:buClr>
              <a:buSzPct val="45000"/>
              <a:buFont typeface="Wingdings" charset="2"/>
              <a:buChar char=""/>
            </a:pPr>
            <a:r>
              <a:rPr b="0" lang="es-UY" sz="1800" spc="-1" strike="noStrike">
                <a:solidFill>
                  <a:srgbClr val="000000"/>
                </a:solidFill>
                <a:latin typeface="Arial"/>
              </a:rPr>
              <a:t>Pulse para editar el formato de texto del esquema</a:t>
            </a:r>
            <a:endParaRPr b="0" lang="es-UY"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UY" sz="1800" spc="-1" strike="noStrike">
                <a:solidFill>
                  <a:srgbClr val="000000"/>
                </a:solidFill>
                <a:latin typeface="Arial"/>
              </a:rPr>
              <a:t>Segundo nivel del esquema</a:t>
            </a:r>
            <a:endParaRPr b="0" lang="es-UY"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UY" sz="1800" spc="-1" strike="noStrike">
                <a:solidFill>
                  <a:srgbClr val="000000"/>
                </a:solidFill>
                <a:latin typeface="Arial"/>
              </a:rPr>
              <a:t>Tercer nivel del esquema</a:t>
            </a:r>
            <a:endParaRPr b="0" lang="es-UY"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UY" sz="1800" spc="-1" strike="noStrike">
                <a:solidFill>
                  <a:srgbClr val="000000"/>
                </a:solidFill>
                <a:latin typeface="Arial"/>
              </a:rPr>
              <a:t>Cuarto nivel del esquema</a:t>
            </a:r>
            <a:endParaRPr b="0" lang="es-UY"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UY" sz="1800" spc="-1" strike="noStrike">
                <a:solidFill>
                  <a:srgbClr val="000000"/>
                </a:solidFill>
                <a:latin typeface="Arial"/>
              </a:rPr>
              <a:t>Quinto nivel del esquema</a:t>
            </a:r>
            <a:endParaRPr b="0" lang="es-UY"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UY" sz="1800" spc="-1" strike="noStrike">
                <a:solidFill>
                  <a:srgbClr val="000000"/>
                </a:solidFill>
                <a:latin typeface="Arial"/>
              </a:rPr>
              <a:t>Sexto nivel del esquema</a:t>
            </a:r>
            <a:endParaRPr b="0" lang="es-UY"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UY" sz="1800" spc="-1" strike="noStrike">
                <a:solidFill>
                  <a:srgbClr val="000000"/>
                </a:solidFill>
                <a:latin typeface="Arial"/>
              </a:rPr>
              <a:t>Séptimo nivel del esquema</a:t>
            </a:r>
            <a:endParaRPr b="0" lang="es-UY" sz="1800" spc="-1" strike="noStrike">
              <a:solidFill>
                <a:srgbClr val="000000"/>
              </a:solidFill>
              <a:latin typeface="Arial"/>
            </a:endParaRPr>
          </a:p>
        </p:txBody>
      </p:sp>
      <p:sp>
        <p:nvSpPr>
          <p:cNvPr id="36" name="PlaceHolder 2"/>
          <p:cNvSpPr>
            <a:spLocks noGrp="1"/>
          </p:cNvSpPr>
          <p:nvPr>
            <p:ph type="sldNum" idx="11"/>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1FBE0553-36B3-4A60-B9BA-6323BF2D0408}"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311760" y="1106280"/>
            <a:ext cx="8520120" cy="1963080"/>
          </a:xfrm>
          <a:prstGeom prst="rect">
            <a:avLst/>
          </a:prstGeom>
          <a:noFill/>
          <a:ln w="0">
            <a:noFill/>
          </a:ln>
        </p:spPr>
        <p:txBody>
          <a:bodyPr lIns="91440" rIns="91440" tIns="91440" bIns="91440" anchor="b">
            <a:normAutofit fontScale="98341"/>
          </a:bodyPr>
          <a:p>
            <a:pPr indent="0" algn="ctr">
              <a:lnSpc>
                <a:spcPct val="100000"/>
              </a:lnSpc>
              <a:buNone/>
            </a:pPr>
            <a:r>
              <a:rPr b="0" lang="es-UY" sz="12000" spc="-1" strike="noStrike">
                <a:solidFill>
                  <a:schemeClr val="dk1"/>
                </a:solidFill>
                <a:latin typeface="Arial"/>
                <a:ea typeface="Arial"/>
              </a:rPr>
              <a:t>xx%</a:t>
            </a:r>
            <a:endParaRPr b="0" lang="es-UY" sz="12000" spc="-1" strike="noStrike">
              <a:solidFill>
                <a:srgbClr val="000000"/>
              </a:solidFill>
              <a:latin typeface="Arial"/>
            </a:endParaRPr>
          </a:p>
        </p:txBody>
      </p:sp>
      <p:sp>
        <p:nvSpPr>
          <p:cNvPr id="6" name="PlaceHolder 2"/>
          <p:cNvSpPr>
            <a:spLocks noGrp="1"/>
          </p:cNvSpPr>
          <p:nvPr>
            <p:ph type="body"/>
          </p:nvPr>
        </p:nvSpPr>
        <p:spPr>
          <a:xfrm>
            <a:off x="311760" y="3152160"/>
            <a:ext cx="8520120" cy="1300320"/>
          </a:xfrm>
          <a:prstGeom prst="rect">
            <a:avLst/>
          </a:prstGeom>
          <a:noFill/>
          <a:ln w="0">
            <a:noFill/>
          </a:ln>
        </p:spPr>
        <p:txBody>
          <a:bodyPr lIns="91440" rIns="91440" tIns="91440" bIns="91440" anchor="t">
            <a:normAutofit fontScale="50000" lnSpcReduction="20000"/>
          </a:bodyPr>
          <a:p>
            <a:pPr marL="432000" indent="-324000">
              <a:spcBef>
                <a:spcPts val="1417"/>
              </a:spcBef>
              <a:buClr>
                <a:srgbClr val="000000"/>
              </a:buClr>
              <a:buSzPct val="45000"/>
              <a:buFont typeface="Wingdings" charset="2"/>
              <a:buChar char=""/>
            </a:pPr>
            <a:r>
              <a:rPr b="0" lang="es-UY" sz="1800" spc="-1" strike="noStrike">
                <a:solidFill>
                  <a:srgbClr val="000000"/>
                </a:solidFill>
                <a:latin typeface="Arial"/>
              </a:rPr>
              <a:t>Pulse para editar el formato de texto del esquema</a:t>
            </a:r>
            <a:endParaRPr b="0" lang="es-UY"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UY" sz="1800" spc="-1" strike="noStrike">
                <a:solidFill>
                  <a:srgbClr val="000000"/>
                </a:solidFill>
                <a:latin typeface="Arial"/>
              </a:rPr>
              <a:t>Segundo nivel del esquema</a:t>
            </a:r>
            <a:endParaRPr b="0" lang="es-UY"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UY" sz="1800" spc="-1" strike="noStrike">
                <a:solidFill>
                  <a:srgbClr val="000000"/>
                </a:solidFill>
                <a:latin typeface="Arial"/>
              </a:rPr>
              <a:t>Tercer nivel del esquema</a:t>
            </a:r>
            <a:endParaRPr b="0" lang="es-UY"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UY" sz="1800" spc="-1" strike="noStrike">
                <a:solidFill>
                  <a:srgbClr val="000000"/>
                </a:solidFill>
                <a:latin typeface="Arial"/>
              </a:rPr>
              <a:t>Cuarto nivel del esquema</a:t>
            </a:r>
            <a:endParaRPr b="0" lang="es-UY"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UY" sz="1800" spc="-1" strike="noStrike">
                <a:solidFill>
                  <a:srgbClr val="000000"/>
                </a:solidFill>
                <a:latin typeface="Arial"/>
              </a:rPr>
              <a:t>Quinto nivel del esquema</a:t>
            </a:r>
            <a:endParaRPr b="0" lang="es-UY"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UY" sz="1800" spc="-1" strike="noStrike">
                <a:solidFill>
                  <a:srgbClr val="000000"/>
                </a:solidFill>
                <a:latin typeface="Arial"/>
              </a:rPr>
              <a:t>Sexto nivel del esquema</a:t>
            </a:r>
            <a:endParaRPr b="0" lang="es-UY"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UY" sz="1800" spc="-1" strike="noStrike">
                <a:solidFill>
                  <a:srgbClr val="000000"/>
                </a:solidFill>
                <a:latin typeface="Arial"/>
              </a:rPr>
              <a:t>Séptimo nivel del esquema</a:t>
            </a:r>
            <a:endParaRPr b="0" lang="es-UY" sz="1800" spc="-1" strike="noStrike">
              <a:solidFill>
                <a:srgbClr val="000000"/>
              </a:solidFill>
              <a:latin typeface="Arial"/>
            </a:endParaRPr>
          </a:p>
        </p:txBody>
      </p:sp>
      <p:sp>
        <p:nvSpPr>
          <p:cNvPr id="7" name="PlaceHolder 3"/>
          <p:cNvSpPr>
            <a:spLocks noGrp="1"/>
          </p:cNvSpPr>
          <p:nvPr>
            <p:ph type="sldNum" idx="2"/>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62EC6C7F-5195-4032-9CE1-B8CBC94872E2}"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8" name="PlaceHolder 1"/>
          <p:cNvSpPr>
            <a:spLocks noGrp="1"/>
          </p:cNvSpPr>
          <p:nvPr>
            <p:ph type="sldNum" idx="3"/>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636F85E0-AD61-4CA1-AFC7-4D6CE70D6255}"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9" name="PlaceHolder 1"/>
          <p:cNvSpPr>
            <a:spLocks noGrp="1"/>
          </p:cNvSpPr>
          <p:nvPr>
            <p:ph type="title"/>
          </p:nvPr>
        </p:nvSpPr>
        <p:spPr>
          <a:xfrm>
            <a:off x="311760" y="2151000"/>
            <a:ext cx="8520120" cy="841320"/>
          </a:xfrm>
          <a:prstGeom prst="rect">
            <a:avLst/>
          </a:prstGeom>
          <a:noFill/>
          <a:ln w="0">
            <a:noFill/>
          </a:ln>
        </p:spPr>
        <p:txBody>
          <a:bodyPr lIns="91440" rIns="91440" tIns="91440" bIns="91440" anchor="ctr">
            <a:normAutofit fontScale="87500"/>
          </a:bodyPr>
          <a:p>
            <a:pPr indent="0">
              <a:buNone/>
            </a:pPr>
            <a:r>
              <a:rPr b="0" lang="es-UY" sz="3600" spc="-1" strike="noStrike">
                <a:solidFill>
                  <a:srgbClr val="000000"/>
                </a:solidFill>
                <a:latin typeface="Arial"/>
              </a:rPr>
              <a:t>Pulse para editar el formato del texto de título</a:t>
            </a:r>
            <a:endParaRPr b="0" lang="es-UY" sz="3600" spc="-1" strike="noStrike">
              <a:solidFill>
                <a:srgbClr val="000000"/>
              </a:solidFill>
              <a:latin typeface="Arial"/>
            </a:endParaRPr>
          </a:p>
        </p:txBody>
      </p:sp>
      <p:sp>
        <p:nvSpPr>
          <p:cNvPr id="10" name="PlaceHolder 2"/>
          <p:cNvSpPr>
            <a:spLocks noGrp="1"/>
          </p:cNvSpPr>
          <p:nvPr>
            <p:ph type="sldNum" idx="4"/>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473C40C3-1D3C-4E2E-AB07-518DB75AFDDE}"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1" name="PlaceHolder 1"/>
          <p:cNvSpPr>
            <a:spLocks noGrp="1"/>
          </p:cNvSpPr>
          <p:nvPr>
            <p:ph type="title"/>
          </p:nvPr>
        </p:nvSpPr>
        <p:spPr>
          <a:xfrm>
            <a:off x="311760" y="444960"/>
            <a:ext cx="8520120" cy="572400"/>
          </a:xfrm>
          <a:prstGeom prst="rect">
            <a:avLst/>
          </a:prstGeom>
          <a:noFill/>
          <a:ln w="0">
            <a:noFill/>
          </a:ln>
        </p:spPr>
        <p:txBody>
          <a:bodyPr lIns="91440" rIns="91440" tIns="91440" bIns="91440" anchor="t">
            <a:normAutofit fontScale="93550"/>
          </a:bodyPr>
          <a:p>
            <a:pPr indent="0">
              <a:buNone/>
            </a:pPr>
            <a:r>
              <a:rPr b="0" lang="es-UY" sz="2800" spc="-1" strike="noStrike">
                <a:solidFill>
                  <a:srgbClr val="000000"/>
                </a:solidFill>
                <a:latin typeface="Arial"/>
              </a:rPr>
              <a:t>Pulse para editar el formato del texto de título</a:t>
            </a:r>
            <a:endParaRPr b="0" lang="es-UY" sz="2800" spc="-1" strike="noStrike">
              <a:solidFill>
                <a:srgbClr val="000000"/>
              </a:solidFill>
              <a:latin typeface="Arial"/>
            </a:endParaRPr>
          </a:p>
        </p:txBody>
      </p:sp>
      <p:sp>
        <p:nvSpPr>
          <p:cNvPr id="12" name="PlaceHolder 2"/>
          <p:cNvSpPr>
            <a:spLocks noGrp="1"/>
          </p:cNvSpPr>
          <p:nvPr>
            <p:ph type="body"/>
          </p:nvPr>
        </p:nvSpPr>
        <p:spPr>
          <a:xfrm>
            <a:off x="311760" y="1152360"/>
            <a:ext cx="8520120" cy="3416040"/>
          </a:xfrm>
          <a:prstGeom prst="rect">
            <a:avLst/>
          </a:prstGeom>
          <a:noFill/>
          <a:ln w="0">
            <a:noFill/>
          </a:ln>
        </p:spPr>
        <p:txBody>
          <a:bodyPr lIns="91440" rIns="91440" tIns="91440" bIns="91440" anchor="t">
            <a:normAutofit/>
          </a:bodyPr>
          <a:p>
            <a:pPr marL="432000" indent="-324000">
              <a:spcBef>
                <a:spcPts val="1417"/>
              </a:spcBef>
              <a:buClr>
                <a:srgbClr val="000000"/>
              </a:buClr>
              <a:buSzPct val="45000"/>
              <a:buFont typeface="Wingdings" charset="2"/>
              <a:buChar char=""/>
            </a:pPr>
            <a:r>
              <a:rPr b="0" lang="es-UY" sz="1800" spc="-1" strike="noStrike">
                <a:solidFill>
                  <a:srgbClr val="000000"/>
                </a:solidFill>
                <a:latin typeface="Arial"/>
              </a:rPr>
              <a:t>Pulse para editar el formato de texto del esquema</a:t>
            </a:r>
            <a:endParaRPr b="0" lang="es-UY"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UY" sz="1800" spc="-1" strike="noStrike">
                <a:solidFill>
                  <a:srgbClr val="000000"/>
                </a:solidFill>
                <a:latin typeface="Arial"/>
              </a:rPr>
              <a:t>Segundo nivel del esquema</a:t>
            </a:r>
            <a:endParaRPr b="0" lang="es-UY"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UY" sz="1800" spc="-1" strike="noStrike">
                <a:solidFill>
                  <a:srgbClr val="000000"/>
                </a:solidFill>
                <a:latin typeface="Arial"/>
              </a:rPr>
              <a:t>Tercer nivel del esquema</a:t>
            </a:r>
            <a:endParaRPr b="0" lang="es-UY"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UY" sz="1800" spc="-1" strike="noStrike">
                <a:solidFill>
                  <a:srgbClr val="000000"/>
                </a:solidFill>
                <a:latin typeface="Arial"/>
              </a:rPr>
              <a:t>Cuarto nivel del esquema</a:t>
            </a:r>
            <a:endParaRPr b="0" lang="es-UY"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UY" sz="1800" spc="-1" strike="noStrike">
                <a:solidFill>
                  <a:srgbClr val="000000"/>
                </a:solidFill>
                <a:latin typeface="Arial"/>
              </a:rPr>
              <a:t>Quinto nivel del esquema</a:t>
            </a:r>
            <a:endParaRPr b="0" lang="es-UY"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UY" sz="1800" spc="-1" strike="noStrike">
                <a:solidFill>
                  <a:srgbClr val="000000"/>
                </a:solidFill>
                <a:latin typeface="Arial"/>
              </a:rPr>
              <a:t>Sexto nivel del esquema</a:t>
            </a:r>
            <a:endParaRPr b="0" lang="es-UY"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UY" sz="1800" spc="-1" strike="noStrike">
                <a:solidFill>
                  <a:srgbClr val="000000"/>
                </a:solidFill>
                <a:latin typeface="Arial"/>
              </a:rPr>
              <a:t>Séptimo nivel del esquema</a:t>
            </a:r>
            <a:endParaRPr b="0" lang="es-UY" sz="1800" spc="-1" strike="noStrike">
              <a:solidFill>
                <a:srgbClr val="000000"/>
              </a:solidFill>
              <a:latin typeface="Arial"/>
            </a:endParaRPr>
          </a:p>
        </p:txBody>
      </p:sp>
      <p:sp>
        <p:nvSpPr>
          <p:cNvPr id="13" name="PlaceHolder 3"/>
          <p:cNvSpPr>
            <a:spLocks noGrp="1"/>
          </p:cNvSpPr>
          <p:nvPr>
            <p:ph type="sldNum" idx="5"/>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2F816229-4085-4517-B5AC-EE6FD8CA7BFF}"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6" name="PlaceHolder 1"/>
          <p:cNvSpPr>
            <a:spLocks noGrp="1"/>
          </p:cNvSpPr>
          <p:nvPr>
            <p:ph type="title"/>
          </p:nvPr>
        </p:nvSpPr>
        <p:spPr>
          <a:xfrm>
            <a:off x="311760" y="444960"/>
            <a:ext cx="8520120" cy="572400"/>
          </a:xfrm>
          <a:prstGeom prst="rect">
            <a:avLst/>
          </a:prstGeom>
          <a:noFill/>
          <a:ln w="0">
            <a:noFill/>
          </a:ln>
        </p:spPr>
        <p:txBody>
          <a:bodyPr lIns="91440" rIns="91440" tIns="91440" bIns="91440" anchor="t">
            <a:normAutofit fontScale="93550"/>
          </a:bodyPr>
          <a:p>
            <a:pPr indent="0">
              <a:buNone/>
            </a:pPr>
            <a:r>
              <a:rPr b="0" lang="es-UY" sz="2800" spc="-1" strike="noStrike">
                <a:solidFill>
                  <a:srgbClr val="000000"/>
                </a:solidFill>
                <a:latin typeface="Arial"/>
              </a:rPr>
              <a:t>Pulse para editar el formato del texto de título</a:t>
            </a:r>
            <a:endParaRPr b="0" lang="es-UY" sz="2800" spc="-1" strike="noStrike">
              <a:solidFill>
                <a:srgbClr val="000000"/>
              </a:solidFill>
              <a:latin typeface="Arial"/>
            </a:endParaRPr>
          </a:p>
        </p:txBody>
      </p:sp>
      <p:sp>
        <p:nvSpPr>
          <p:cNvPr id="17" name="PlaceHolder 2"/>
          <p:cNvSpPr>
            <a:spLocks noGrp="1"/>
          </p:cNvSpPr>
          <p:nvPr>
            <p:ph type="body"/>
          </p:nvPr>
        </p:nvSpPr>
        <p:spPr>
          <a:xfrm>
            <a:off x="311760" y="1152360"/>
            <a:ext cx="3999600" cy="3416040"/>
          </a:xfrm>
          <a:prstGeom prst="rect">
            <a:avLst/>
          </a:prstGeom>
          <a:noFill/>
          <a:ln w="0">
            <a:noFill/>
          </a:ln>
        </p:spPr>
        <p:txBody>
          <a:bodyPr lIns="91440" rIns="91440" tIns="91440" bIns="91440" anchor="t">
            <a:normAutofit/>
          </a:bodyPr>
          <a:p>
            <a:pPr marL="432000" indent="-324000">
              <a:spcBef>
                <a:spcPts val="1417"/>
              </a:spcBef>
              <a:buClr>
                <a:srgbClr val="000000"/>
              </a:buClr>
              <a:buSzPct val="45000"/>
              <a:buFont typeface="Wingdings" charset="2"/>
              <a:buChar char=""/>
            </a:pPr>
            <a:r>
              <a:rPr b="0" lang="es-UY" sz="1400" spc="-1" strike="noStrike">
                <a:solidFill>
                  <a:srgbClr val="000000"/>
                </a:solidFill>
                <a:latin typeface="Arial"/>
              </a:rPr>
              <a:t>Pulse para editar el formato de texto del esquema</a:t>
            </a:r>
            <a:endParaRPr b="0" lang="es-UY"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UY" sz="1400" spc="-1" strike="noStrike">
                <a:solidFill>
                  <a:srgbClr val="000000"/>
                </a:solidFill>
                <a:latin typeface="Arial"/>
              </a:rPr>
              <a:t>Segundo nivel del esquema</a:t>
            </a:r>
            <a:endParaRPr b="0" lang="es-UY"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UY" sz="1400" spc="-1" strike="noStrike">
                <a:solidFill>
                  <a:srgbClr val="000000"/>
                </a:solidFill>
                <a:latin typeface="Arial"/>
              </a:rPr>
              <a:t>Tercer nivel del esquema</a:t>
            </a:r>
            <a:endParaRPr b="0" lang="es-UY"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UY" sz="1400" spc="-1" strike="noStrike">
                <a:solidFill>
                  <a:srgbClr val="000000"/>
                </a:solidFill>
                <a:latin typeface="Arial"/>
              </a:rPr>
              <a:t>Cuarto nivel del esquema</a:t>
            </a:r>
            <a:endParaRPr b="0" lang="es-UY"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UY" sz="1400" spc="-1" strike="noStrike">
                <a:solidFill>
                  <a:srgbClr val="000000"/>
                </a:solidFill>
                <a:latin typeface="Arial"/>
              </a:rPr>
              <a:t>Quinto nivel del esquema</a:t>
            </a:r>
            <a:endParaRPr b="0" lang="es-UY" sz="14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UY" sz="1400" spc="-1" strike="noStrike">
                <a:solidFill>
                  <a:srgbClr val="000000"/>
                </a:solidFill>
                <a:latin typeface="Arial"/>
              </a:rPr>
              <a:t>Sexto nivel del esquema</a:t>
            </a:r>
            <a:endParaRPr b="0" lang="es-UY" sz="14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UY" sz="1400" spc="-1" strike="noStrike">
                <a:solidFill>
                  <a:srgbClr val="000000"/>
                </a:solidFill>
                <a:latin typeface="Arial"/>
              </a:rPr>
              <a:t>Séptimo nivel del esquema</a:t>
            </a:r>
            <a:endParaRPr b="0" lang="es-UY" sz="1400" spc="-1" strike="noStrike">
              <a:solidFill>
                <a:srgbClr val="000000"/>
              </a:solidFill>
              <a:latin typeface="Arial"/>
            </a:endParaRPr>
          </a:p>
        </p:txBody>
      </p:sp>
      <p:sp>
        <p:nvSpPr>
          <p:cNvPr id="18" name="PlaceHolder 3"/>
          <p:cNvSpPr>
            <a:spLocks noGrp="1"/>
          </p:cNvSpPr>
          <p:nvPr>
            <p:ph type="body"/>
          </p:nvPr>
        </p:nvSpPr>
        <p:spPr>
          <a:xfrm>
            <a:off x="4832280" y="1152360"/>
            <a:ext cx="3999600" cy="3416040"/>
          </a:xfrm>
          <a:prstGeom prst="rect">
            <a:avLst/>
          </a:prstGeom>
          <a:noFill/>
          <a:ln w="0">
            <a:noFill/>
          </a:ln>
        </p:spPr>
        <p:txBody>
          <a:bodyPr lIns="91440" rIns="91440" tIns="91440" bIns="91440" anchor="t">
            <a:normAutofit/>
          </a:bodyPr>
          <a:p>
            <a:pPr marL="432000" indent="-324000">
              <a:spcBef>
                <a:spcPts val="1417"/>
              </a:spcBef>
              <a:buClr>
                <a:srgbClr val="000000"/>
              </a:buClr>
              <a:buSzPct val="45000"/>
              <a:buFont typeface="Wingdings" charset="2"/>
              <a:buChar char=""/>
            </a:pPr>
            <a:r>
              <a:rPr b="0" lang="es-UY" sz="1400" spc="-1" strike="noStrike">
                <a:solidFill>
                  <a:srgbClr val="000000"/>
                </a:solidFill>
                <a:latin typeface="Arial"/>
              </a:rPr>
              <a:t>Pulse para editar el formato de texto del esquema</a:t>
            </a:r>
            <a:endParaRPr b="0" lang="es-UY"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UY" sz="1400" spc="-1" strike="noStrike">
                <a:solidFill>
                  <a:srgbClr val="000000"/>
                </a:solidFill>
                <a:latin typeface="Arial"/>
              </a:rPr>
              <a:t>Segundo nivel del esquema</a:t>
            </a:r>
            <a:endParaRPr b="0" lang="es-UY"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UY" sz="1400" spc="-1" strike="noStrike">
                <a:solidFill>
                  <a:srgbClr val="000000"/>
                </a:solidFill>
                <a:latin typeface="Arial"/>
              </a:rPr>
              <a:t>Tercer nivel del esquema</a:t>
            </a:r>
            <a:endParaRPr b="0" lang="es-UY"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UY" sz="1400" spc="-1" strike="noStrike">
                <a:solidFill>
                  <a:srgbClr val="000000"/>
                </a:solidFill>
                <a:latin typeface="Arial"/>
              </a:rPr>
              <a:t>Cuarto nivel del esquema</a:t>
            </a:r>
            <a:endParaRPr b="0" lang="es-UY"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UY" sz="1400" spc="-1" strike="noStrike">
                <a:solidFill>
                  <a:srgbClr val="000000"/>
                </a:solidFill>
                <a:latin typeface="Arial"/>
              </a:rPr>
              <a:t>Quinto nivel del esquema</a:t>
            </a:r>
            <a:endParaRPr b="0" lang="es-UY" sz="14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UY" sz="1400" spc="-1" strike="noStrike">
                <a:solidFill>
                  <a:srgbClr val="000000"/>
                </a:solidFill>
                <a:latin typeface="Arial"/>
              </a:rPr>
              <a:t>Sexto nivel del esquema</a:t>
            </a:r>
            <a:endParaRPr b="0" lang="es-UY" sz="14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UY" sz="1400" spc="-1" strike="noStrike">
                <a:solidFill>
                  <a:srgbClr val="000000"/>
                </a:solidFill>
                <a:latin typeface="Arial"/>
              </a:rPr>
              <a:t>Séptimo nivel del esquema</a:t>
            </a:r>
            <a:endParaRPr b="0" lang="es-UY" sz="1400" spc="-1" strike="noStrike">
              <a:solidFill>
                <a:srgbClr val="000000"/>
              </a:solidFill>
              <a:latin typeface="Arial"/>
            </a:endParaRPr>
          </a:p>
        </p:txBody>
      </p:sp>
      <p:sp>
        <p:nvSpPr>
          <p:cNvPr id="19" name="PlaceHolder 4"/>
          <p:cNvSpPr>
            <a:spLocks noGrp="1"/>
          </p:cNvSpPr>
          <p:nvPr>
            <p:ph type="sldNum" idx="6"/>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54E12174-F71B-4DA4-B544-7CED5BFD66C0}"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23" name="PlaceHolder 1"/>
          <p:cNvSpPr>
            <a:spLocks noGrp="1"/>
          </p:cNvSpPr>
          <p:nvPr>
            <p:ph type="title"/>
          </p:nvPr>
        </p:nvSpPr>
        <p:spPr>
          <a:xfrm>
            <a:off x="311760" y="444960"/>
            <a:ext cx="8520120" cy="572400"/>
          </a:xfrm>
          <a:prstGeom prst="rect">
            <a:avLst/>
          </a:prstGeom>
          <a:noFill/>
          <a:ln w="0">
            <a:noFill/>
          </a:ln>
        </p:spPr>
        <p:txBody>
          <a:bodyPr lIns="91440" rIns="91440" tIns="91440" bIns="91440" anchor="t">
            <a:normAutofit fontScale="93550"/>
          </a:bodyPr>
          <a:p>
            <a:pPr indent="0">
              <a:buNone/>
            </a:pPr>
            <a:r>
              <a:rPr b="0" lang="es-UY" sz="2800" spc="-1" strike="noStrike">
                <a:solidFill>
                  <a:srgbClr val="000000"/>
                </a:solidFill>
                <a:latin typeface="Arial"/>
              </a:rPr>
              <a:t>Pulse para editar el formato del texto de título</a:t>
            </a:r>
            <a:endParaRPr b="0" lang="es-UY" sz="2800" spc="-1" strike="noStrike">
              <a:solidFill>
                <a:srgbClr val="000000"/>
              </a:solidFill>
              <a:latin typeface="Arial"/>
            </a:endParaRPr>
          </a:p>
        </p:txBody>
      </p:sp>
      <p:sp>
        <p:nvSpPr>
          <p:cNvPr id="24" name="PlaceHolder 2"/>
          <p:cNvSpPr>
            <a:spLocks noGrp="1"/>
          </p:cNvSpPr>
          <p:nvPr>
            <p:ph type="sldNum" idx="7"/>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8F13CCE2-64A3-42C8-BD99-69051DB4D170}"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26" name="PlaceHolder 1"/>
          <p:cNvSpPr>
            <a:spLocks noGrp="1"/>
          </p:cNvSpPr>
          <p:nvPr>
            <p:ph type="title"/>
          </p:nvPr>
        </p:nvSpPr>
        <p:spPr>
          <a:xfrm>
            <a:off x="311760" y="555480"/>
            <a:ext cx="2807640" cy="755280"/>
          </a:xfrm>
          <a:prstGeom prst="rect">
            <a:avLst/>
          </a:prstGeom>
          <a:noFill/>
          <a:ln w="0">
            <a:noFill/>
          </a:ln>
        </p:spPr>
        <p:txBody>
          <a:bodyPr lIns="91440" rIns="91440" tIns="91440" bIns="91440" anchor="b">
            <a:normAutofit fontScale="74970"/>
          </a:bodyPr>
          <a:p>
            <a:pPr indent="0">
              <a:buNone/>
            </a:pPr>
            <a:r>
              <a:rPr b="0" lang="es-UY" sz="2400" spc="-1" strike="noStrike">
                <a:solidFill>
                  <a:srgbClr val="000000"/>
                </a:solidFill>
                <a:latin typeface="Arial"/>
              </a:rPr>
              <a:t>Pulse para editar el formato del texto de título</a:t>
            </a:r>
            <a:endParaRPr b="0" lang="es-UY" sz="2400" spc="-1" strike="noStrike">
              <a:solidFill>
                <a:srgbClr val="000000"/>
              </a:solidFill>
              <a:latin typeface="Arial"/>
            </a:endParaRPr>
          </a:p>
        </p:txBody>
      </p:sp>
      <p:sp>
        <p:nvSpPr>
          <p:cNvPr id="27" name="PlaceHolder 2"/>
          <p:cNvSpPr>
            <a:spLocks noGrp="1"/>
          </p:cNvSpPr>
          <p:nvPr>
            <p:ph type="body"/>
          </p:nvPr>
        </p:nvSpPr>
        <p:spPr>
          <a:xfrm>
            <a:off x="311760" y="1389600"/>
            <a:ext cx="2807640" cy="3179160"/>
          </a:xfrm>
          <a:prstGeom prst="rect">
            <a:avLst/>
          </a:prstGeom>
          <a:noFill/>
          <a:ln w="0">
            <a:noFill/>
          </a:ln>
        </p:spPr>
        <p:txBody>
          <a:bodyPr lIns="91440" rIns="91440" tIns="91440" bIns="91440" anchor="t">
            <a:normAutofit fontScale="35861" lnSpcReduction="20000"/>
          </a:bodyPr>
          <a:p>
            <a:pPr marL="432000" indent="-324000">
              <a:spcBef>
                <a:spcPts val="1417"/>
              </a:spcBef>
              <a:buClr>
                <a:srgbClr val="000000"/>
              </a:buClr>
              <a:buSzPct val="45000"/>
              <a:buFont typeface="Wingdings" charset="2"/>
              <a:buChar char=""/>
            </a:pPr>
            <a:r>
              <a:rPr b="0" lang="es-UY" sz="1200" spc="-1" strike="noStrike">
                <a:solidFill>
                  <a:srgbClr val="000000"/>
                </a:solidFill>
                <a:latin typeface="Arial"/>
              </a:rPr>
              <a:t>Pulse para editar el formato de texto del esquema</a:t>
            </a:r>
            <a:endParaRPr b="0" lang="es-UY" sz="1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UY" sz="1200" spc="-1" strike="noStrike">
                <a:solidFill>
                  <a:srgbClr val="000000"/>
                </a:solidFill>
                <a:latin typeface="Arial"/>
              </a:rPr>
              <a:t>Segundo nivel del esquema</a:t>
            </a:r>
            <a:endParaRPr b="0" lang="es-UY" sz="12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UY" sz="1200" spc="-1" strike="noStrike">
                <a:solidFill>
                  <a:srgbClr val="000000"/>
                </a:solidFill>
                <a:latin typeface="Arial"/>
              </a:rPr>
              <a:t>Tercer nivel del esquema</a:t>
            </a:r>
            <a:endParaRPr b="0" lang="es-UY" sz="12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UY" sz="1200" spc="-1" strike="noStrike">
                <a:solidFill>
                  <a:srgbClr val="000000"/>
                </a:solidFill>
                <a:latin typeface="Arial"/>
              </a:rPr>
              <a:t>Cuarto nivel del esquema</a:t>
            </a:r>
            <a:endParaRPr b="0" lang="es-UY" sz="12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UY" sz="1200" spc="-1" strike="noStrike">
                <a:solidFill>
                  <a:srgbClr val="000000"/>
                </a:solidFill>
                <a:latin typeface="Arial"/>
              </a:rPr>
              <a:t>Quinto nivel del esquema</a:t>
            </a:r>
            <a:endParaRPr b="0" lang="es-UY" sz="12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UY" sz="1200" spc="-1" strike="noStrike">
                <a:solidFill>
                  <a:srgbClr val="000000"/>
                </a:solidFill>
                <a:latin typeface="Arial"/>
              </a:rPr>
              <a:t>Sexto nivel del esquema</a:t>
            </a:r>
            <a:endParaRPr b="0" lang="es-UY" sz="12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UY" sz="1200" spc="-1" strike="noStrike">
                <a:solidFill>
                  <a:srgbClr val="000000"/>
                </a:solidFill>
                <a:latin typeface="Arial"/>
              </a:rPr>
              <a:t>Séptimo nivel del esquema</a:t>
            </a:r>
            <a:endParaRPr b="0" lang="es-UY" sz="1200" spc="-1" strike="noStrike">
              <a:solidFill>
                <a:srgbClr val="000000"/>
              </a:solidFill>
              <a:latin typeface="Arial"/>
            </a:endParaRPr>
          </a:p>
        </p:txBody>
      </p:sp>
      <p:sp>
        <p:nvSpPr>
          <p:cNvPr id="28" name="PlaceHolder 3"/>
          <p:cNvSpPr>
            <a:spLocks noGrp="1"/>
          </p:cNvSpPr>
          <p:nvPr>
            <p:ph type="sldNum" idx="8"/>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4C79DF41-0CD7-449A-849D-B62CFD998DA7}"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29" name="PlaceHolder 1"/>
          <p:cNvSpPr>
            <a:spLocks noGrp="1"/>
          </p:cNvSpPr>
          <p:nvPr>
            <p:ph type="title"/>
          </p:nvPr>
        </p:nvSpPr>
        <p:spPr>
          <a:xfrm>
            <a:off x="490320" y="450000"/>
            <a:ext cx="6367320" cy="4090320"/>
          </a:xfrm>
          <a:prstGeom prst="rect">
            <a:avLst/>
          </a:prstGeom>
          <a:noFill/>
          <a:ln w="0">
            <a:noFill/>
          </a:ln>
        </p:spPr>
        <p:txBody>
          <a:bodyPr lIns="91440" rIns="91440" tIns="91440" bIns="91440" anchor="ctr">
            <a:normAutofit/>
          </a:bodyPr>
          <a:p>
            <a:pPr indent="0">
              <a:buNone/>
            </a:pPr>
            <a:r>
              <a:rPr b="0" lang="es-UY" sz="4800" spc="-1" strike="noStrike">
                <a:solidFill>
                  <a:srgbClr val="000000"/>
                </a:solidFill>
                <a:latin typeface="Arial"/>
              </a:rPr>
              <a:t>Pulse para editar el formato del texto de título</a:t>
            </a:r>
            <a:endParaRPr b="0" lang="es-UY" sz="4800" spc="-1" strike="noStrike">
              <a:solidFill>
                <a:srgbClr val="000000"/>
              </a:solidFill>
              <a:latin typeface="Arial"/>
            </a:endParaRPr>
          </a:p>
        </p:txBody>
      </p:sp>
      <p:sp>
        <p:nvSpPr>
          <p:cNvPr id="30" name="PlaceHolder 2"/>
          <p:cNvSpPr>
            <a:spLocks noGrp="1"/>
          </p:cNvSpPr>
          <p:nvPr>
            <p:ph type="sldNum" idx="9"/>
          </p:nvPr>
        </p:nvSpPr>
        <p:spPr>
          <a:xfrm>
            <a:off x="8472600" y="4663080"/>
            <a:ext cx="548280" cy="393120"/>
          </a:xfrm>
          <a:prstGeom prst="rect">
            <a:avLst/>
          </a:prstGeom>
          <a:noFill/>
          <a:ln w="0">
            <a:noFill/>
          </a:ln>
        </p:spPr>
        <p:txBody>
          <a:bodyPr lIns="91440" rIns="91440" tIns="91440" bIns="91440" anchor="ctr">
            <a:normAutofit/>
          </a:bodyPr>
          <a:lstStyle>
            <a:lvl1pPr indent="0" algn="r">
              <a:lnSpc>
                <a:spcPct val="100000"/>
              </a:lnSpc>
              <a:buNone/>
              <a:tabLst>
                <a:tab algn="l" pos="0"/>
              </a:tabLst>
              <a:defRPr b="0" lang="es" sz="1000" spc="-1" strike="noStrike">
                <a:solidFill>
                  <a:schemeClr val="dk2"/>
                </a:solidFill>
                <a:latin typeface="Arial"/>
                <a:ea typeface="Arial"/>
              </a:defRPr>
            </a:lvl1pPr>
          </a:lstStyle>
          <a:p>
            <a:pPr indent="0" algn="r">
              <a:lnSpc>
                <a:spcPct val="100000"/>
              </a:lnSpc>
              <a:buNone/>
              <a:tabLst>
                <a:tab algn="l" pos="0"/>
              </a:tabLst>
            </a:pPr>
            <a:fld id="{B79F2EB1-E247-4D1E-973E-2237ABC95711}" type="slidenum">
              <a:rPr b="0" lang="es" sz="1000" spc="-1" strike="noStrike">
                <a:solidFill>
                  <a:schemeClr val="dk2"/>
                </a:solidFill>
                <a:latin typeface="Arial"/>
                <a:ea typeface="Arial"/>
              </a:rPr>
              <a:t>&lt;número&gt;</a:t>
            </a:fld>
            <a:endParaRPr b="0" lang="es-UY"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slideLayout" Target="../slideLayouts/slideLayout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6.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6.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6.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3c3c3b"/>
        </a:solidFill>
      </p:bgPr>
    </p:bg>
    <p:spTree>
      <p:nvGrpSpPr>
        <p:cNvPr id="1" name=""/>
        <p:cNvGrpSpPr/>
        <p:nvPr/>
      </p:nvGrpSpPr>
      <p:grpSpPr>
        <a:xfrm>
          <a:off x="0" y="0"/>
          <a:ext cx="0" cy="0"/>
          <a:chOff x="0" y="0"/>
          <a:chExt cx="0" cy="0"/>
        </a:xfrm>
      </p:grpSpPr>
      <p:pic>
        <p:nvPicPr>
          <p:cNvPr id="37" name="Google Shape;54;p13" descr=""/>
          <p:cNvPicPr/>
          <p:nvPr/>
        </p:nvPicPr>
        <p:blipFill>
          <a:blip r:embed="rId1"/>
          <a:stretch/>
        </p:blipFill>
        <p:spPr>
          <a:xfrm>
            <a:off x="1737000" y="1394280"/>
            <a:ext cx="5670000" cy="23544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78b3ff"/>
        </a:solidFill>
      </p:bgPr>
    </p:bg>
    <p:spTree>
      <p:nvGrpSpPr>
        <p:cNvPr id="1" name=""/>
        <p:cNvGrpSpPr/>
        <p:nvPr/>
      </p:nvGrpSpPr>
      <p:grpSpPr>
        <a:xfrm>
          <a:off x="0" y="0"/>
          <a:ext cx="0" cy="0"/>
          <a:chOff x="0" y="0"/>
          <a:chExt cx="0" cy="0"/>
        </a:xfrm>
      </p:grpSpPr>
      <p:pic>
        <p:nvPicPr>
          <p:cNvPr id="38" name="Google Shape;59;p14" descr=""/>
          <p:cNvPicPr/>
          <p:nvPr/>
        </p:nvPicPr>
        <p:blipFill>
          <a:blip r:embed="rId1"/>
          <a:stretch/>
        </p:blipFill>
        <p:spPr>
          <a:xfrm>
            <a:off x="540000" y="4214160"/>
            <a:ext cx="1121400" cy="465480"/>
          </a:xfrm>
          <a:prstGeom prst="rect">
            <a:avLst/>
          </a:prstGeom>
          <a:ln w="0">
            <a:noFill/>
          </a:ln>
        </p:spPr>
      </p:pic>
      <p:pic>
        <p:nvPicPr>
          <p:cNvPr id="39" name="Google Shape;60;p14" descr=""/>
          <p:cNvPicPr/>
          <p:nvPr/>
        </p:nvPicPr>
        <p:blipFill>
          <a:blip r:embed="rId2"/>
          <a:stretch/>
        </p:blipFill>
        <p:spPr>
          <a:xfrm>
            <a:off x="1908360" y="4214160"/>
            <a:ext cx="541080" cy="465480"/>
          </a:xfrm>
          <a:prstGeom prst="rect">
            <a:avLst/>
          </a:prstGeom>
          <a:ln w="0">
            <a:noFill/>
          </a:ln>
        </p:spPr>
      </p:pic>
      <p:sp>
        <p:nvSpPr>
          <p:cNvPr id="40" name="Google Shape;61;p14"/>
          <p:cNvSpPr/>
          <p:nvPr/>
        </p:nvSpPr>
        <p:spPr>
          <a:xfrm>
            <a:off x="532440" y="540000"/>
            <a:ext cx="4031640" cy="1157760"/>
          </a:xfrm>
          <a:prstGeom prst="rect">
            <a:avLst/>
          </a:prstGeom>
          <a:noFill/>
          <a:ln w="0">
            <a:noFill/>
          </a:ln>
        </p:spPr>
        <p:style>
          <a:lnRef idx="0"/>
          <a:fillRef idx="0"/>
          <a:effectRef idx="0"/>
          <a:fontRef idx="minor"/>
        </p:style>
        <p:txBody>
          <a:bodyPr lIns="0" tIns="91440" bIns="91440" anchor="t">
            <a:spAutoFit/>
          </a:bodyPr>
          <a:p>
            <a:pPr>
              <a:lnSpc>
                <a:spcPct val="100000"/>
              </a:lnSpc>
              <a:tabLst>
                <a:tab algn="l" pos="0"/>
              </a:tabLst>
            </a:pPr>
            <a:r>
              <a:rPr b="1" lang="es" sz="2400" spc="-1" strike="noStrike">
                <a:solidFill>
                  <a:schemeClr val="lt1"/>
                </a:solidFill>
                <a:latin typeface="Source Sans 3"/>
                <a:ea typeface="Source Sans 3"/>
              </a:rPr>
              <a:t>Título de la presentación</a:t>
            </a:r>
            <a:endParaRPr b="0" lang="es-UY" sz="2400" spc="-1" strike="noStrike">
              <a:solidFill>
                <a:srgbClr val="000000"/>
              </a:solidFill>
              <a:latin typeface="Arial"/>
            </a:endParaRPr>
          </a:p>
          <a:p>
            <a:pPr>
              <a:lnSpc>
                <a:spcPct val="100000"/>
              </a:lnSpc>
              <a:tabLst>
                <a:tab algn="l" pos="0"/>
              </a:tabLst>
            </a:pPr>
            <a:r>
              <a:rPr b="0" lang="es" sz="1600" spc="-1" strike="noStrike">
                <a:solidFill>
                  <a:srgbClr val="3c3c3b"/>
                </a:solidFill>
                <a:latin typeface="Source Sans 3"/>
                <a:ea typeface="Source Sans 3"/>
              </a:rPr>
              <a:t>Subtitulo (de ser necesario)</a:t>
            </a:r>
            <a:endParaRPr b="0" lang="es-UY" sz="1600" spc="-1" strike="noStrike">
              <a:solidFill>
                <a:srgbClr val="000000"/>
              </a:solidFill>
              <a:latin typeface="Arial"/>
            </a:endParaRPr>
          </a:p>
        </p:txBody>
      </p:sp>
      <p:pic>
        <p:nvPicPr>
          <p:cNvPr id="41" name="Google Shape;62;p14" descr=""/>
          <p:cNvPicPr/>
          <p:nvPr/>
        </p:nvPicPr>
        <p:blipFill>
          <a:blip r:embed="rId3"/>
          <a:stretch/>
        </p:blipFill>
        <p:spPr>
          <a:xfrm>
            <a:off x="7000560" y="4254120"/>
            <a:ext cx="1639080" cy="3855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Google Shape;67;p15"/>
          <p:cNvSpPr/>
          <p:nvPr/>
        </p:nvSpPr>
        <p:spPr>
          <a:xfrm>
            <a:off x="540000" y="540000"/>
            <a:ext cx="3321360" cy="761400"/>
          </a:xfrm>
          <a:prstGeom prst="rect">
            <a:avLst/>
          </a:prstGeom>
          <a:noFill/>
          <a:ln w="0">
            <a:noFill/>
          </a:ln>
        </p:spPr>
        <p:style>
          <a:lnRef idx="0"/>
          <a:fillRef idx="0"/>
          <a:effectRef idx="0"/>
          <a:fontRef idx="minor"/>
        </p:style>
        <p:txBody>
          <a:bodyPr lIns="0" tIns="91440" bIns="91440" anchor="t">
            <a:spAutoFit/>
          </a:bodyPr>
          <a:p>
            <a:pPr>
              <a:lnSpc>
                <a:spcPct val="100000"/>
              </a:lnSpc>
              <a:tabLst>
                <a:tab algn="l" pos="0"/>
              </a:tabLst>
            </a:pPr>
            <a:r>
              <a:rPr b="1" lang="es" sz="2200" spc="-1" strike="noStrike">
                <a:solidFill>
                  <a:srgbClr val="78b3ff"/>
                </a:solidFill>
                <a:latin typeface="Source Sans 3"/>
                <a:ea typeface="Source Sans 3"/>
              </a:rPr>
              <a:t>Texto nivel 1</a:t>
            </a:r>
            <a:endParaRPr b="0" lang="es-UY" sz="2200" spc="-1" strike="noStrike">
              <a:solidFill>
                <a:srgbClr val="000000"/>
              </a:solidFill>
              <a:latin typeface="Arial"/>
            </a:endParaRPr>
          </a:p>
          <a:p>
            <a:pPr>
              <a:lnSpc>
                <a:spcPct val="100000"/>
              </a:lnSpc>
              <a:tabLst>
                <a:tab algn="l" pos="0"/>
              </a:tabLst>
            </a:pPr>
            <a:r>
              <a:rPr b="0" lang="es" sz="1600" spc="-1" strike="noStrike">
                <a:solidFill>
                  <a:srgbClr val="3c3c3b"/>
                </a:solidFill>
                <a:latin typeface="Source Sans 3"/>
                <a:ea typeface="Source Sans 3"/>
              </a:rPr>
              <a:t>Texto nivel 2</a:t>
            </a:r>
            <a:endParaRPr b="0" lang="es-UY" sz="1600" spc="-1" strike="noStrike">
              <a:solidFill>
                <a:srgbClr val="000000"/>
              </a:solidFill>
              <a:latin typeface="Arial"/>
            </a:endParaRPr>
          </a:p>
        </p:txBody>
      </p:sp>
      <p:sp>
        <p:nvSpPr>
          <p:cNvPr id="43" name="Google Shape;68;p15"/>
          <p:cNvSpPr/>
          <p:nvPr/>
        </p:nvSpPr>
        <p:spPr>
          <a:xfrm>
            <a:off x="543960" y="1573200"/>
            <a:ext cx="3791520" cy="1996560"/>
          </a:xfrm>
          <a:prstGeom prst="rect">
            <a:avLst/>
          </a:prstGeom>
          <a:noFill/>
          <a:ln w="0">
            <a:noFill/>
          </a:ln>
        </p:spPr>
        <p:style>
          <a:lnRef idx="0"/>
          <a:fillRef idx="0"/>
          <a:effectRef idx="0"/>
          <a:fontRef idx="minor"/>
        </p:style>
        <p:txBody>
          <a:bodyPr lIns="0" tIns="91440" bIns="91440" anchor="t">
            <a:noAutofit/>
          </a:bodyPr>
          <a:p>
            <a:pPr>
              <a:lnSpc>
                <a:spcPct val="100000"/>
              </a:lnSpc>
              <a:tabLst>
                <a:tab algn="l" pos="0"/>
              </a:tabLst>
            </a:pPr>
            <a:r>
              <a:rPr b="0" lang="es" sz="1300" spc="-1" strike="noStrike">
                <a:solidFill>
                  <a:srgbClr val="3c3c3b"/>
                </a:solidFill>
                <a:latin typeface="Source Sans Pro"/>
                <a:ea typeface="Source Sans Pro"/>
              </a:rPr>
              <a:t>Lorem ipsum dolor sit amet, consectetur adipiscing elit, sed do eiusmod tempor incididunt ut labore et dolore magna aliqua. Ut enim ad </a:t>
            </a:r>
            <a:r>
              <a:rPr b="0" i="1" lang="es" sz="1300" spc="-1" strike="noStrike">
                <a:solidFill>
                  <a:srgbClr val="3c3c3b"/>
                </a:solidFill>
                <a:latin typeface="Source Sans Pro"/>
                <a:ea typeface="Source Sans Pro"/>
              </a:rPr>
              <a:t>minim veniam</a:t>
            </a:r>
            <a:r>
              <a:rPr b="0" lang="es" sz="1300" spc="-1" strike="noStrike">
                <a:solidFill>
                  <a:srgbClr val="3c3c3b"/>
                </a:solidFill>
                <a:latin typeface="Source Sans Pro"/>
                <a:ea typeface="Source Sans Pro"/>
              </a:rPr>
              <a:t>,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0" lang="es-UY" sz="1300" spc="-1" strike="noStrike">
              <a:solidFill>
                <a:srgbClr val="000000"/>
              </a:solidFill>
              <a:latin typeface="Arial"/>
            </a:endParaRPr>
          </a:p>
          <a:p>
            <a:pPr>
              <a:lnSpc>
                <a:spcPct val="100000"/>
              </a:lnSpc>
              <a:tabLst>
                <a:tab algn="l" pos="0"/>
              </a:tabLst>
            </a:pPr>
            <a:endParaRPr b="0" lang="es-UY" sz="1800" spc="-1" strike="noStrike">
              <a:solidFill>
                <a:srgbClr val="000000"/>
              </a:solidFill>
              <a:latin typeface="Arial"/>
            </a:endParaRPr>
          </a:p>
        </p:txBody>
      </p:sp>
      <p:sp>
        <p:nvSpPr>
          <p:cNvPr id="44" name="Google Shape;69;p15"/>
          <p:cNvSpPr/>
          <p:nvPr/>
        </p:nvSpPr>
        <p:spPr>
          <a:xfrm>
            <a:off x="7389000" y="0"/>
            <a:ext cx="1754640" cy="514332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45" name="Google Shape;70;p15"/>
          <p:cNvSpPr/>
          <p:nvPr/>
        </p:nvSpPr>
        <p:spPr>
          <a:xfrm>
            <a:off x="4916880" y="1573200"/>
            <a:ext cx="1890720" cy="1996560"/>
          </a:xfrm>
          <a:prstGeom prst="rect">
            <a:avLst/>
          </a:prstGeom>
          <a:noFill/>
          <a:ln w="0">
            <a:noFill/>
          </a:ln>
        </p:spPr>
        <p:style>
          <a:lnRef idx="0"/>
          <a:fillRef idx="0"/>
          <a:effectRef idx="0"/>
          <a:fontRef idx="minor"/>
        </p:style>
        <p:txBody>
          <a:bodyPr lIns="0" tIns="91440" bIns="91440" anchor="t">
            <a:noAutofit/>
          </a:bodyPr>
          <a:p>
            <a:pPr>
              <a:lnSpc>
                <a:spcPct val="100000"/>
              </a:lnSpc>
              <a:tabLst>
                <a:tab algn="l" pos="0"/>
              </a:tabLst>
            </a:pPr>
            <a:r>
              <a:rPr b="1" lang="es" sz="1100" spc="-1" strike="noStrike">
                <a:solidFill>
                  <a:srgbClr val="78b3ff"/>
                </a:solidFill>
                <a:latin typeface="Source Sans Pro"/>
                <a:ea typeface="Source Sans Pro"/>
              </a:rPr>
              <a:t>Lista o anotaciones</a:t>
            </a:r>
            <a:endParaRPr b="0" lang="es-UY" sz="1100" spc="-1" strike="noStrike">
              <a:solidFill>
                <a:srgbClr val="000000"/>
              </a:solidFill>
              <a:latin typeface="Arial"/>
            </a:endParaRPr>
          </a:p>
          <a:p>
            <a:pPr>
              <a:lnSpc>
                <a:spcPct val="100000"/>
              </a:lnSpc>
              <a:tabLst>
                <a:tab algn="l" pos="0"/>
              </a:tabLst>
            </a:pPr>
            <a:endParaRPr b="0" lang="es-UY" sz="1100" spc="-1" strike="noStrike">
              <a:solidFill>
                <a:srgbClr val="000000"/>
              </a:solidFill>
              <a:latin typeface="Arial"/>
            </a:endParaRPr>
          </a:p>
          <a:p>
            <a:pPr marL="302400" indent="-300240">
              <a:lnSpc>
                <a:spcPct val="100000"/>
              </a:lnSpc>
              <a:buClr>
                <a:srgbClr val="3c3c3b"/>
              </a:buClr>
              <a:buFont typeface="Source Sans Pro"/>
              <a:buChar char="●"/>
              <a:tabLst>
                <a:tab algn="l" pos="0"/>
              </a:tabLst>
            </a:pPr>
            <a:r>
              <a:rPr b="0" lang="es" sz="1100" spc="-1" strike="noStrike">
                <a:solidFill>
                  <a:srgbClr val="3c3c3b"/>
                </a:solidFill>
                <a:latin typeface="Source Sans Pro"/>
                <a:ea typeface="Source Sans Pro"/>
              </a:rPr>
              <a:t>Elemento 1</a:t>
            </a:r>
            <a:endParaRPr b="0" lang="es-UY" sz="1100" spc="-1" strike="noStrike">
              <a:solidFill>
                <a:srgbClr val="000000"/>
              </a:solidFill>
              <a:latin typeface="Arial"/>
            </a:endParaRPr>
          </a:p>
          <a:p>
            <a:pPr marL="302400" indent="-300240">
              <a:lnSpc>
                <a:spcPct val="100000"/>
              </a:lnSpc>
              <a:buClr>
                <a:srgbClr val="3c3c3b"/>
              </a:buClr>
              <a:buFont typeface="Source Sans Pro"/>
              <a:buChar char="●"/>
              <a:tabLst>
                <a:tab algn="l" pos="0"/>
              </a:tabLst>
            </a:pPr>
            <a:r>
              <a:rPr b="0" lang="es" sz="1100" spc="-1" strike="noStrike">
                <a:solidFill>
                  <a:srgbClr val="3c3c3b"/>
                </a:solidFill>
                <a:latin typeface="Source Sans Pro"/>
                <a:ea typeface="Source Sans Pro"/>
              </a:rPr>
              <a:t>Elemento 2</a:t>
            </a:r>
            <a:endParaRPr b="0" lang="es-UY" sz="1100" spc="-1" strike="noStrike">
              <a:solidFill>
                <a:srgbClr val="000000"/>
              </a:solidFill>
              <a:latin typeface="Arial"/>
            </a:endParaRPr>
          </a:p>
          <a:p>
            <a:pPr marL="302400" indent="-300240">
              <a:lnSpc>
                <a:spcPct val="100000"/>
              </a:lnSpc>
              <a:buClr>
                <a:srgbClr val="3c3c3b"/>
              </a:buClr>
              <a:buFont typeface="Source Sans Pro"/>
              <a:buChar char="●"/>
              <a:tabLst>
                <a:tab algn="l" pos="0"/>
              </a:tabLst>
            </a:pPr>
            <a:r>
              <a:rPr b="0" lang="es" sz="1100" spc="-1" strike="noStrike">
                <a:solidFill>
                  <a:srgbClr val="3c3c3b"/>
                </a:solidFill>
                <a:latin typeface="Source Sans Pro"/>
                <a:ea typeface="Source Sans Pro"/>
              </a:rPr>
              <a:t>Elemento 3</a:t>
            </a:r>
            <a:endParaRPr b="0" lang="es-UY" sz="1100" spc="-1" strike="noStrike">
              <a:solidFill>
                <a:srgbClr val="000000"/>
              </a:solidFill>
              <a:latin typeface="Arial"/>
            </a:endParaRPr>
          </a:p>
          <a:p>
            <a:pPr>
              <a:lnSpc>
                <a:spcPct val="100000"/>
              </a:lnSpc>
              <a:tabLst>
                <a:tab algn="l" pos="0"/>
              </a:tabLst>
            </a:pPr>
            <a:endParaRPr b="0" lang="es-UY" sz="11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Google Shape;75;p16"/>
          <p:cNvSpPr/>
          <p:nvPr/>
        </p:nvSpPr>
        <p:spPr>
          <a:xfrm>
            <a:off x="7920" y="1710000"/>
            <a:ext cx="3853440" cy="199656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47" name="Google Shape;76;p16"/>
          <p:cNvSpPr/>
          <p:nvPr/>
        </p:nvSpPr>
        <p:spPr>
          <a:xfrm>
            <a:off x="540000" y="540000"/>
            <a:ext cx="3321360" cy="761400"/>
          </a:xfrm>
          <a:prstGeom prst="rect">
            <a:avLst/>
          </a:prstGeom>
          <a:noFill/>
          <a:ln w="0">
            <a:noFill/>
          </a:ln>
        </p:spPr>
        <p:style>
          <a:lnRef idx="0"/>
          <a:fillRef idx="0"/>
          <a:effectRef idx="0"/>
          <a:fontRef idx="minor"/>
        </p:style>
        <p:txBody>
          <a:bodyPr lIns="0" tIns="91440" bIns="91440" anchor="t">
            <a:spAutoFit/>
          </a:bodyPr>
          <a:p>
            <a:pPr>
              <a:lnSpc>
                <a:spcPct val="100000"/>
              </a:lnSpc>
              <a:tabLst>
                <a:tab algn="l" pos="0"/>
              </a:tabLst>
            </a:pPr>
            <a:r>
              <a:rPr b="1" lang="es" sz="2200" spc="-1" strike="noStrike">
                <a:solidFill>
                  <a:srgbClr val="78b3ff"/>
                </a:solidFill>
                <a:latin typeface="Source Sans 3"/>
                <a:ea typeface="Source Sans 3"/>
              </a:rPr>
              <a:t>Texto nivel 1</a:t>
            </a:r>
            <a:endParaRPr b="0" lang="es-UY" sz="2200" spc="-1" strike="noStrike">
              <a:solidFill>
                <a:srgbClr val="000000"/>
              </a:solidFill>
              <a:latin typeface="Arial"/>
            </a:endParaRPr>
          </a:p>
          <a:p>
            <a:pPr>
              <a:lnSpc>
                <a:spcPct val="100000"/>
              </a:lnSpc>
              <a:tabLst>
                <a:tab algn="l" pos="0"/>
              </a:tabLst>
            </a:pPr>
            <a:r>
              <a:rPr b="0" lang="es" sz="1600" spc="-1" strike="noStrike">
                <a:solidFill>
                  <a:srgbClr val="3c3c3b"/>
                </a:solidFill>
                <a:latin typeface="Source Sans 3"/>
                <a:ea typeface="Source Sans 3"/>
              </a:rPr>
              <a:t>Texto nivel 2</a:t>
            </a:r>
            <a:endParaRPr b="0" lang="es-UY" sz="1600" spc="-1" strike="noStrike">
              <a:solidFill>
                <a:srgbClr val="000000"/>
              </a:solidFill>
              <a:latin typeface="Arial"/>
            </a:endParaRPr>
          </a:p>
        </p:txBody>
      </p:sp>
      <p:sp>
        <p:nvSpPr>
          <p:cNvPr id="48" name="Google Shape;77;p16"/>
          <p:cNvSpPr/>
          <p:nvPr/>
        </p:nvSpPr>
        <p:spPr>
          <a:xfrm>
            <a:off x="540000" y="1859040"/>
            <a:ext cx="2649240" cy="1440720"/>
          </a:xfrm>
          <a:prstGeom prst="rect">
            <a:avLst/>
          </a:prstGeom>
          <a:noFill/>
          <a:ln w="0">
            <a:noFill/>
          </a:ln>
        </p:spPr>
        <p:style>
          <a:lnRef idx="0"/>
          <a:fillRef idx="0"/>
          <a:effectRef idx="0"/>
          <a:fontRef idx="minor"/>
        </p:style>
        <p:txBody>
          <a:bodyPr lIns="0" tIns="91440" bIns="91440" anchor="t">
            <a:noAutofit/>
          </a:bodyPr>
          <a:p>
            <a:pPr>
              <a:lnSpc>
                <a:spcPct val="100000"/>
              </a:lnSpc>
              <a:tabLst>
                <a:tab algn="l" pos="0"/>
              </a:tabLst>
            </a:pPr>
            <a:r>
              <a:rPr b="1" lang="es" sz="1100" spc="-1" strike="noStrike">
                <a:solidFill>
                  <a:schemeClr val="lt1"/>
                </a:solidFill>
                <a:latin typeface="Source Sans Pro"/>
                <a:ea typeface="Source Sans Pro"/>
              </a:rPr>
              <a:t>Destacado:</a:t>
            </a:r>
            <a:endParaRPr b="0" lang="es-UY" sz="1100" spc="-1" strike="noStrike">
              <a:solidFill>
                <a:srgbClr val="000000"/>
              </a:solidFill>
              <a:latin typeface="Arial"/>
            </a:endParaRPr>
          </a:p>
          <a:p>
            <a:pPr>
              <a:lnSpc>
                <a:spcPct val="100000"/>
              </a:lnSpc>
              <a:tabLst>
                <a:tab algn="l" pos="0"/>
              </a:tabLst>
            </a:pPr>
            <a:endParaRPr b="0" lang="es-UY" sz="1100" spc="-1" strike="noStrike">
              <a:solidFill>
                <a:srgbClr val="000000"/>
              </a:solidFill>
              <a:latin typeface="Arial"/>
            </a:endParaRPr>
          </a:p>
          <a:p>
            <a:pPr>
              <a:lnSpc>
                <a:spcPct val="100000"/>
              </a:lnSpc>
              <a:tabLst>
                <a:tab algn="l" pos="0"/>
              </a:tabLst>
            </a:pPr>
            <a:r>
              <a:rPr b="0" lang="es" sz="1100" spc="-1" strike="noStrike">
                <a:solidFill>
                  <a:schemeClr val="lt1"/>
                </a:solidFill>
                <a:latin typeface="Source Sans Pro"/>
                <a:ea typeface="Source Sans Pro"/>
              </a:rPr>
              <a:t>Lorem ipsum dolor sit amet, consectetur adipiscing elit, sed do eiusmod tempor incididunt ut labore et dolore magna aliqua. Ut enim ad </a:t>
            </a:r>
            <a:r>
              <a:rPr b="0" i="1" lang="es" sz="1100" spc="-1" strike="noStrike">
                <a:solidFill>
                  <a:schemeClr val="lt1"/>
                </a:solidFill>
                <a:latin typeface="Source Sans Pro"/>
                <a:ea typeface="Source Sans Pro"/>
              </a:rPr>
              <a:t>minim veniam</a:t>
            </a:r>
            <a:r>
              <a:rPr b="0" lang="es" sz="1100" spc="-1" strike="noStrike">
                <a:solidFill>
                  <a:schemeClr val="lt1"/>
                </a:solidFill>
                <a:latin typeface="Source Sans Pro"/>
                <a:ea typeface="Source Sans Pro"/>
              </a:rPr>
              <a:t>, quis nostrud exercitation ullamco laboris nisi ut aliquip ex ea commodo consequat. </a:t>
            </a:r>
            <a:endParaRPr b="0" lang="es-UY" sz="1100" spc="-1" strike="noStrike">
              <a:solidFill>
                <a:srgbClr val="000000"/>
              </a:solidFill>
              <a:latin typeface="Arial"/>
            </a:endParaRPr>
          </a:p>
          <a:p>
            <a:pPr>
              <a:lnSpc>
                <a:spcPct val="100000"/>
              </a:lnSpc>
              <a:tabLst>
                <a:tab algn="l" pos="0"/>
              </a:tabLst>
            </a:pPr>
            <a:endParaRPr b="0" lang="es-UY" sz="1100" spc="-1" strike="noStrike">
              <a:solidFill>
                <a:srgbClr val="000000"/>
              </a:solidFill>
              <a:latin typeface="Arial"/>
            </a:endParaRPr>
          </a:p>
        </p:txBody>
      </p:sp>
      <p:sp>
        <p:nvSpPr>
          <p:cNvPr id="49" name="Google Shape;78;p16"/>
          <p:cNvSpPr/>
          <p:nvPr/>
        </p:nvSpPr>
        <p:spPr>
          <a:xfrm>
            <a:off x="4572000" y="1581120"/>
            <a:ext cx="3791520" cy="1996560"/>
          </a:xfrm>
          <a:prstGeom prst="rect">
            <a:avLst/>
          </a:prstGeom>
          <a:noFill/>
          <a:ln w="0">
            <a:noFill/>
          </a:ln>
        </p:spPr>
        <p:style>
          <a:lnRef idx="0"/>
          <a:fillRef idx="0"/>
          <a:effectRef idx="0"/>
          <a:fontRef idx="minor"/>
        </p:style>
        <p:txBody>
          <a:bodyPr lIns="0" tIns="91440" bIns="91440" anchor="t">
            <a:noAutofit/>
          </a:bodyPr>
          <a:p>
            <a:pPr>
              <a:lnSpc>
                <a:spcPct val="100000"/>
              </a:lnSpc>
              <a:tabLst>
                <a:tab algn="l" pos="0"/>
              </a:tabLst>
            </a:pPr>
            <a:r>
              <a:rPr b="0" lang="es" sz="1300" spc="-1" strike="noStrike">
                <a:solidFill>
                  <a:srgbClr val="3c3c3b"/>
                </a:solidFill>
                <a:latin typeface="Source Sans Pro"/>
                <a:ea typeface="Source Sans Pro"/>
              </a:rPr>
              <a:t>Lorem ipsum dolor sit amet, consectetur adipiscing elit, sed do eiusmod tempor incididunt ut labore et dolore magna aliqua. Ut enim ad </a:t>
            </a:r>
            <a:r>
              <a:rPr b="0" i="1" lang="es" sz="1300" spc="-1" strike="noStrike">
                <a:solidFill>
                  <a:srgbClr val="3c3c3b"/>
                </a:solidFill>
                <a:latin typeface="Source Sans Pro"/>
                <a:ea typeface="Source Sans Pro"/>
              </a:rPr>
              <a:t>minim veniam</a:t>
            </a:r>
            <a:r>
              <a:rPr b="0" lang="es" sz="1300" spc="-1" strike="noStrike">
                <a:solidFill>
                  <a:srgbClr val="3c3c3b"/>
                </a:solidFill>
                <a:latin typeface="Source Sans Pro"/>
                <a:ea typeface="Source Sans Pro"/>
              </a:rPr>
              <a:t>,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0" lang="es-UY" sz="1300" spc="-1" strike="noStrike">
              <a:solidFill>
                <a:srgbClr val="000000"/>
              </a:solidFill>
              <a:latin typeface="Arial"/>
            </a:endParaRPr>
          </a:p>
          <a:p>
            <a:pPr>
              <a:lnSpc>
                <a:spcPct val="100000"/>
              </a:lnSpc>
              <a:tabLst>
                <a:tab algn="l" pos="0"/>
              </a:tabLst>
            </a:pPr>
            <a:endParaRPr b="0" lang="es-UY"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0" name="Google Shape;83;p17" descr=""/>
          <p:cNvPicPr/>
          <p:nvPr/>
        </p:nvPicPr>
        <p:blipFill>
          <a:blip r:embed="rId1"/>
          <a:stretch/>
        </p:blipFill>
        <p:spPr>
          <a:xfrm>
            <a:off x="0" y="0"/>
            <a:ext cx="3377160" cy="5143320"/>
          </a:xfrm>
          <a:prstGeom prst="rect">
            <a:avLst/>
          </a:prstGeom>
          <a:ln w="0">
            <a:noFill/>
          </a:ln>
        </p:spPr>
      </p:pic>
      <p:sp>
        <p:nvSpPr>
          <p:cNvPr id="51" name="Google Shape;84;p17"/>
          <p:cNvSpPr/>
          <p:nvPr/>
        </p:nvSpPr>
        <p:spPr>
          <a:xfrm>
            <a:off x="4572000" y="1056600"/>
            <a:ext cx="3321360" cy="761400"/>
          </a:xfrm>
          <a:prstGeom prst="rect">
            <a:avLst/>
          </a:prstGeom>
          <a:noFill/>
          <a:ln w="0">
            <a:noFill/>
          </a:ln>
        </p:spPr>
        <p:style>
          <a:lnRef idx="0"/>
          <a:fillRef idx="0"/>
          <a:effectRef idx="0"/>
          <a:fontRef idx="minor"/>
        </p:style>
        <p:txBody>
          <a:bodyPr lIns="0" tIns="91440" bIns="91440" anchor="t">
            <a:spAutoFit/>
          </a:bodyPr>
          <a:p>
            <a:pPr>
              <a:lnSpc>
                <a:spcPct val="100000"/>
              </a:lnSpc>
              <a:tabLst>
                <a:tab algn="l" pos="0"/>
              </a:tabLst>
            </a:pPr>
            <a:r>
              <a:rPr b="1" lang="es" sz="2200" spc="-1" strike="noStrike">
                <a:solidFill>
                  <a:srgbClr val="78b3ff"/>
                </a:solidFill>
                <a:latin typeface="Source Sans 3"/>
                <a:ea typeface="Source Sans 3"/>
              </a:rPr>
              <a:t>Texto nivel 1</a:t>
            </a:r>
            <a:endParaRPr b="0" lang="es-UY" sz="2200" spc="-1" strike="noStrike">
              <a:solidFill>
                <a:srgbClr val="000000"/>
              </a:solidFill>
              <a:latin typeface="Arial"/>
            </a:endParaRPr>
          </a:p>
          <a:p>
            <a:pPr>
              <a:lnSpc>
                <a:spcPct val="100000"/>
              </a:lnSpc>
              <a:tabLst>
                <a:tab algn="l" pos="0"/>
              </a:tabLst>
            </a:pPr>
            <a:r>
              <a:rPr b="0" lang="es" sz="1600" spc="-1" strike="noStrike">
                <a:solidFill>
                  <a:srgbClr val="3c3c3b"/>
                </a:solidFill>
                <a:latin typeface="Source Sans 3"/>
                <a:ea typeface="Source Sans 3"/>
              </a:rPr>
              <a:t>Texto nivel 2</a:t>
            </a:r>
            <a:endParaRPr b="0" lang="es-UY" sz="1600" spc="-1" strike="noStrike">
              <a:solidFill>
                <a:srgbClr val="000000"/>
              </a:solidFill>
              <a:latin typeface="Arial"/>
            </a:endParaRPr>
          </a:p>
        </p:txBody>
      </p:sp>
      <p:sp>
        <p:nvSpPr>
          <p:cNvPr id="52" name="Google Shape;85;p17"/>
          <p:cNvSpPr/>
          <p:nvPr/>
        </p:nvSpPr>
        <p:spPr>
          <a:xfrm>
            <a:off x="4575960" y="2090160"/>
            <a:ext cx="3791520" cy="1996560"/>
          </a:xfrm>
          <a:prstGeom prst="rect">
            <a:avLst/>
          </a:prstGeom>
          <a:noFill/>
          <a:ln w="0">
            <a:noFill/>
          </a:ln>
        </p:spPr>
        <p:style>
          <a:lnRef idx="0"/>
          <a:fillRef idx="0"/>
          <a:effectRef idx="0"/>
          <a:fontRef idx="minor"/>
        </p:style>
        <p:txBody>
          <a:bodyPr lIns="0" tIns="91440" bIns="91440" anchor="t">
            <a:noAutofit/>
          </a:bodyPr>
          <a:p>
            <a:pPr>
              <a:lnSpc>
                <a:spcPct val="100000"/>
              </a:lnSpc>
              <a:tabLst>
                <a:tab algn="l" pos="0"/>
              </a:tabLst>
            </a:pPr>
            <a:r>
              <a:rPr b="0" lang="es" sz="1300" spc="-1" strike="noStrike">
                <a:solidFill>
                  <a:srgbClr val="3c3c3b"/>
                </a:solidFill>
                <a:latin typeface="Source Sans Pro"/>
                <a:ea typeface="Source Sans Pro"/>
              </a:rPr>
              <a:t>Lorem ipsum dolor sit amet, consectetur adipiscing elit, sed do eiusmod tempor incididunt ut labore et dolore magna aliqua. Ut enim ad </a:t>
            </a:r>
            <a:r>
              <a:rPr b="0" i="1" lang="es" sz="1300" spc="-1" strike="noStrike">
                <a:solidFill>
                  <a:srgbClr val="3c3c3b"/>
                </a:solidFill>
                <a:latin typeface="Source Sans Pro"/>
                <a:ea typeface="Source Sans Pro"/>
              </a:rPr>
              <a:t>minim veniam</a:t>
            </a:r>
            <a:r>
              <a:rPr b="0" lang="es" sz="1300" spc="-1" strike="noStrike">
                <a:solidFill>
                  <a:srgbClr val="3c3c3b"/>
                </a:solidFill>
                <a:latin typeface="Source Sans Pro"/>
                <a:ea typeface="Source Sans Pro"/>
              </a:rPr>
              <a:t>,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0" lang="es-UY" sz="1300" spc="-1" strike="noStrike">
              <a:solidFill>
                <a:srgbClr val="000000"/>
              </a:solidFill>
              <a:latin typeface="Arial"/>
            </a:endParaRPr>
          </a:p>
          <a:p>
            <a:pPr>
              <a:lnSpc>
                <a:spcPct val="100000"/>
              </a:lnSpc>
              <a:tabLst>
                <a:tab algn="l" pos="0"/>
              </a:tabLst>
            </a:pPr>
            <a:endParaRPr b="0" lang="es-UY" sz="1800" spc="-1" strike="noStrike">
              <a:solidFill>
                <a:srgbClr val="000000"/>
              </a:solidFill>
              <a:latin typeface="Arial"/>
            </a:endParaRPr>
          </a:p>
        </p:txBody>
      </p:sp>
      <p:grpSp>
        <p:nvGrpSpPr>
          <p:cNvPr id="53" name="Google Shape;86;p17"/>
          <p:cNvGrpSpPr/>
          <p:nvPr/>
        </p:nvGrpSpPr>
        <p:grpSpPr>
          <a:xfrm>
            <a:off x="891720" y="2061000"/>
            <a:ext cx="1593720" cy="1020960"/>
            <a:chOff x="891720" y="2061000"/>
            <a:chExt cx="1593720" cy="1020960"/>
          </a:xfrm>
        </p:grpSpPr>
        <p:sp>
          <p:nvSpPr>
            <p:cNvPr id="54" name="Google Shape;87;p17"/>
            <p:cNvSpPr/>
            <p:nvPr/>
          </p:nvSpPr>
          <p:spPr>
            <a:xfrm>
              <a:off x="891720" y="2061000"/>
              <a:ext cx="1593720" cy="1020960"/>
            </a:xfrm>
            <a:prstGeom prst="foldedCorner">
              <a:avLst>
                <a:gd name="adj" fmla="val 16667"/>
              </a:avLst>
            </a:prstGeom>
            <a:solidFill>
              <a:schemeClr val="lt2"/>
            </a:solidFill>
            <a:ln w="9525">
              <a:solidFill>
                <a:srgbClr val="78b3ff"/>
              </a:solidFill>
              <a:round/>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55" name="Google Shape;88;p17"/>
            <p:cNvSpPr/>
            <p:nvPr/>
          </p:nvSpPr>
          <p:spPr>
            <a:xfrm>
              <a:off x="916200" y="2231640"/>
              <a:ext cx="1545120" cy="680040"/>
            </a:xfrm>
            <a:prstGeom prst="rect">
              <a:avLst/>
            </a:prstGeom>
            <a:noFill/>
            <a:ln w="0">
              <a:noFill/>
            </a:ln>
          </p:spPr>
          <p:style>
            <a:lnRef idx="0"/>
            <a:fillRef idx="0"/>
            <a:effectRef idx="0"/>
            <a:fontRef idx="minor"/>
          </p:style>
          <p:txBody>
            <a:bodyPr tIns="91440" bIns="91440" anchor="t">
              <a:noAutofit/>
            </a:bodyPr>
            <a:p>
              <a:pPr algn="ctr">
                <a:lnSpc>
                  <a:spcPct val="100000"/>
                </a:lnSpc>
                <a:tabLst>
                  <a:tab algn="l" pos="0"/>
                </a:tabLst>
              </a:pPr>
              <a:r>
                <a:rPr b="1" lang="es" sz="1800" spc="-1" strike="noStrike">
                  <a:solidFill>
                    <a:srgbClr val="78b3ff"/>
                  </a:solidFill>
                  <a:latin typeface="Source Sans 3"/>
                  <a:ea typeface="Source Sans 3"/>
                </a:rPr>
                <a:t>INSERTAR IMAGEN</a:t>
              </a:r>
              <a:endParaRPr b="0" lang="es-UY" sz="1800" spc="-1" strike="noStrike">
                <a:solidFill>
                  <a:srgbClr val="000000"/>
                </a:solidFill>
                <a:latin typeface="Arial"/>
              </a:endParaRPr>
            </a:p>
          </p:txBody>
        </p:sp>
      </p:gr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56" name="Google Shape;93;p18"/>
          <p:cNvGrpSpPr/>
          <p:nvPr/>
        </p:nvGrpSpPr>
        <p:grpSpPr>
          <a:xfrm>
            <a:off x="540000" y="1710000"/>
            <a:ext cx="8099640" cy="1996200"/>
            <a:chOff x="540000" y="1710000"/>
            <a:chExt cx="8099640" cy="1996200"/>
          </a:xfrm>
        </p:grpSpPr>
        <p:cxnSp>
          <p:nvCxnSpPr>
            <p:cNvPr id="57" name="Google Shape;94;p18"/>
            <p:cNvCxnSpPr/>
            <p:nvPr/>
          </p:nvCxnSpPr>
          <p:spPr>
            <a:xfrm>
              <a:off x="540000" y="3703320"/>
              <a:ext cx="8100000" cy="360"/>
            </a:xfrm>
            <a:prstGeom prst="straightConnector1">
              <a:avLst/>
            </a:prstGeom>
            <a:ln w="9525">
              <a:solidFill>
                <a:srgbClr val="595959"/>
              </a:solidFill>
              <a:round/>
            </a:ln>
          </p:spPr>
        </p:cxnSp>
        <p:cxnSp>
          <p:nvCxnSpPr>
            <p:cNvPr id="58" name="Google Shape;95;p18"/>
            <p:cNvCxnSpPr/>
            <p:nvPr/>
          </p:nvCxnSpPr>
          <p:spPr>
            <a:xfrm flipV="1">
              <a:off x="550440" y="1710000"/>
              <a:ext cx="3240" cy="1996560"/>
            </a:xfrm>
            <a:prstGeom prst="straightConnector1">
              <a:avLst/>
            </a:prstGeom>
            <a:ln w="9525">
              <a:solidFill>
                <a:srgbClr val="595959"/>
              </a:solidFill>
              <a:round/>
            </a:ln>
          </p:spPr>
        </p:cxnSp>
        <p:sp>
          <p:nvSpPr>
            <p:cNvPr id="59" name="Google Shape;96;p18"/>
            <p:cNvSpPr/>
            <p:nvPr/>
          </p:nvSpPr>
          <p:spPr>
            <a:xfrm>
              <a:off x="768960" y="2233800"/>
              <a:ext cx="484920" cy="146916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60" name="Google Shape;97;p18"/>
            <p:cNvSpPr/>
            <p:nvPr/>
          </p:nvSpPr>
          <p:spPr>
            <a:xfrm>
              <a:off x="1625760" y="2655720"/>
              <a:ext cx="484920" cy="104760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61" name="Google Shape;98;p18"/>
            <p:cNvSpPr/>
            <p:nvPr/>
          </p:nvSpPr>
          <p:spPr>
            <a:xfrm>
              <a:off x="2482560" y="3128400"/>
              <a:ext cx="484920" cy="57492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62" name="Google Shape;99;p18"/>
            <p:cNvSpPr/>
            <p:nvPr/>
          </p:nvSpPr>
          <p:spPr>
            <a:xfrm>
              <a:off x="3339360" y="2834640"/>
              <a:ext cx="484920" cy="86868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63" name="Google Shape;100;p18"/>
            <p:cNvSpPr/>
            <p:nvPr/>
          </p:nvSpPr>
          <p:spPr>
            <a:xfrm>
              <a:off x="4196160" y="2233800"/>
              <a:ext cx="484920" cy="146916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64" name="Google Shape;101;p18"/>
            <p:cNvSpPr/>
            <p:nvPr/>
          </p:nvSpPr>
          <p:spPr>
            <a:xfrm>
              <a:off x="5052600" y="2834640"/>
              <a:ext cx="484920" cy="86868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65" name="Google Shape;102;p18"/>
            <p:cNvSpPr/>
            <p:nvPr/>
          </p:nvSpPr>
          <p:spPr>
            <a:xfrm>
              <a:off x="5909400" y="2553480"/>
              <a:ext cx="484920" cy="114984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66" name="Google Shape;103;p18"/>
            <p:cNvSpPr/>
            <p:nvPr/>
          </p:nvSpPr>
          <p:spPr>
            <a:xfrm>
              <a:off x="6766200" y="3051720"/>
              <a:ext cx="484920" cy="65160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67" name="Google Shape;104;p18"/>
            <p:cNvSpPr/>
            <p:nvPr/>
          </p:nvSpPr>
          <p:spPr>
            <a:xfrm>
              <a:off x="7632720" y="2349000"/>
              <a:ext cx="484920" cy="135432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grpSp>
      <p:sp>
        <p:nvSpPr>
          <p:cNvPr id="68" name="Google Shape;105;p18"/>
          <p:cNvSpPr/>
          <p:nvPr/>
        </p:nvSpPr>
        <p:spPr>
          <a:xfrm>
            <a:off x="540000" y="4064400"/>
            <a:ext cx="6930720" cy="609480"/>
          </a:xfrm>
          <a:prstGeom prst="rect">
            <a:avLst/>
          </a:prstGeom>
          <a:noFill/>
          <a:ln w="0">
            <a:noFill/>
          </a:ln>
        </p:spPr>
        <p:style>
          <a:lnRef idx="0"/>
          <a:fillRef idx="0"/>
          <a:effectRef idx="0"/>
          <a:fontRef idx="minor"/>
        </p:style>
        <p:txBody>
          <a:bodyPr lIns="0" tIns="91440" bIns="91440" anchor="t">
            <a:spAutoFit/>
          </a:bodyPr>
          <a:p>
            <a:pPr>
              <a:lnSpc>
                <a:spcPct val="100000"/>
              </a:lnSpc>
              <a:tabLst>
                <a:tab algn="l" pos="0"/>
              </a:tabLst>
            </a:pPr>
            <a:r>
              <a:rPr b="1" lang="es" sz="1400" spc="-1" strike="noStrike">
                <a:solidFill>
                  <a:srgbClr val="78b3ff"/>
                </a:solidFill>
                <a:latin typeface="Source Sans Pro"/>
                <a:ea typeface="Source Sans Pro"/>
              </a:rPr>
              <a:t>Breve descripción</a:t>
            </a:r>
            <a:endParaRPr b="0" lang="es-UY" sz="1400" spc="-1" strike="noStrike">
              <a:solidFill>
                <a:srgbClr val="000000"/>
              </a:solidFill>
              <a:latin typeface="Arial"/>
            </a:endParaRPr>
          </a:p>
          <a:p>
            <a:pPr>
              <a:lnSpc>
                <a:spcPct val="100000"/>
              </a:lnSpc>
              <a:tabLst>
                <a:tab algn="l" pos="0"/>
              </a:tabLst>
            </a:pPr>
            <a:r>
              <a:rPr b="0" lang="es" sz="1400" spc="-1" strike="noStrike">
                <a:solidFill>
                  <a:srgbClr val="000000"/>
                </a:solidFill>
                <a:latin typeface="Source Sans Pro"/>
                <a:ea typeface="Source Sans Pro"/>
              </a:rPr>
              <a:t>Lorem ipsum dolor sit amet, consectetur adipiscing elit.</a:t>
            </a:r>
            <a:endParaRPr b="0" lang="es-UY" sz="1400" spc="-1" strike="noStrike">
              <a:solidFill>
                <a:srgbClr val="000000"/>
              </a:solidFill>
              <a:latin typeface="Arial"/>
            </a:endParaRPr>
          </a:p>
        </p:txBody>
      </p:sp>
      <p:sp>
        <p:nvSpPr>
          <p:cNvPr id="69" name="Google Shape;106;p18"/>
          <p:cNvSpPr/>
          <p:nvPr/>
        </p:nvSpPr>
        <p:spPr>
          <a:xfrm>
            <a:off x="540000" y="540000"/>
            <a:ext cx="3321360" cy="761400"/>
          </a:xfrm>
          <a:prstGeom prst="rect">
            <a:avLst/>
          </a:prstGeom>
          <a:noFill/>
          <a:ln w="0">
            <a:noFill/>
          </a:ln>
        </p:spPr>
        <p:style>
          <a:lnRef idx="0"/>
          <a:fillRef idx="0"/>
          <a:effectRef idx="0"/>
          <a:fontRef idx="minor"/>
        </p:style>
        <p:txBody>
          <a:bodyPr lIns="0" tIns="91440" bIns="91440" anchor="t">
            <a:spAutoFit/>
          </a:bodyPr>
          <a:p>
            <a:pPr>
              <a:lnSpc>
                <a:spcPct val="100000"/>
              </a:lnSpc>
              <a:tabLst>
                <a:tab algn="l" pos="0"/>
              </a:tabLst>
            </a:pPr>
            <a:r>
              <a:rPr b="1" lang="es" sz="2200" spc="-1" strike="noStrike">
                <a:solidFill>
                  <a:srgbClr val="78b3ff"/>
                </a:solidFill>
                <a:latin typeface="Source Sans 3"/>
                <a:ea typeface="Source Sans 3"/>
              </a:rPr>
              <a:t>Texto nivel 1</a:t>
            </a:r>
            <a:endParaRPr b="0" lang="es-UY" sz="2200" spc="-1" strike="noStrike">
              <a:solidFill>
                <a:srgbClr val="000000"/>
              </a:solidFill>
              <a:latin typeface="Arial"/>
            </a:endParaRPr>
          </a:p>
          <a:p>
            <a:pPr>
              <a:lnSpc>
                <a:spcPct val="100000"/>
              </a:lnSpc>
              <a:tabLst>
                <a:tab algn="l" pos="0"/>
              </a:tabLst>
            </a:pPr>
            <a:r>
              <a:rPr b="0" lang="es" sz="1600" spc="-1" strike="noStrike">
                <a:solidFill>
                  <a:srgbClr val="3c3c3b"/>
                </a:solidFill>
                <a:latin typeface="Source Sans 3"/>
                <a:ea typeface="Source Sans 3"/>
              </a:rPr>
              <a:t>Texto nivel 2</a:t>
            </a:r>
            <a:endParaRPr b="0" lang="es-UY" sz="1600" spc="-1" strike="noStrike">
              <a:solidFill>
                <a:srgbClr val="000000"/>
              </a:solidFill>
              <a:latin typeface="Arial"/>
            </a:endParaRPr>
          </a:p>
        </p:txBody>
      </p:sp>
      <p:grpSp>
        <p:nvGrpSpPr>
          <p:cNvPr id="70" name="Google Shape;107;p18"/>
          <p:cNvGrpSpPr/>
          <p:nvPr/>
        </p:nvGrpSpPr>
        <p:grpSpPr>
          <a:xfrm>
            <a:off x="3676320" y="2459520"/>
            <a:ext cx="1593720" cy="1020960"/>
            <a:chOff x="3676320" y="2459520"/>
            <a:chExt cx="1593720" cy="1020960"/>
          </a:xfrm>
        </p:grpSpPr>
        <p:sp>
          <p:nvSpPr>
            <p:cNvPr id="71" name="Google Shape;108;p18"/>
            <p:cNvSpPr/>
            <p:nvPr/>
          </p:nvSpPr>
          <p:spPr>
            <a:xfrm>
              <a:off x="3676320" y="2459520"/>
              <a:ext cx="1593720" cy="1020960"/>
            </a:xfrm>
            <a:prstGeom prst="foldedCorner">
              <a:avLst>
                <a:gd name="adj" fmla="val 16667"/>
              </a:avLst>
            </a:prstGeom>
            <a:solidFill>
              <a:schemeClr val="lt2"/>
            </a:solidFill>
            <a:ln w="9525">
              <a:solidFill>
                <a:srgbClr val="78b3ff"/>
              </a:solidFill>
              <a:round/>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72" name="Google Shape;109;p18"/>
            <p:cNvSpPr/>
            <p:nvPr/>
          </p:nvSpPr>
          <p:spPr>
            <a:xfrm>
              <a:off x="3700440" y="2630160"/>
              <a:ext cx="1545120" cy="680040"/>
            </a:xfrm>
            <a:prstGeom prst="rect">
              <a:avLst/>
            </a:prstGeom>
            <a:noFill/>
            <a:ln w="0">
              <a:noFill/>
            </a:ln>
          </p:spPr>
          <p:style>
            <a:lnRef idx="0"/>
            <a:fillRef idx="0"/>
            <a:effectRef idx="0"/>
            <a:fontRef idx="minor"/>
          </p:style>
          <p:txBody>
            <a:bodyPr tIns="91440" bIns="91440" anchor="t">
              <a:noAutofit/>
            </a:bodyPr>
            <a:p>
              <a:pPr algn="ctr">
                <a:lnSpc>
                  <a:spcPct val="100000"/>
                </a:lnSpc>
                <a:tabLst>
                  <a:tab algn="l" pos="0"/>
                </a:tabLst>
              </a:pPr>
              <a:r>
                <a:rPr b="1" lang="es" sz="1800" spc="-1" strike="noStrike">
                  <a:solidFill>
                    <a:srgbClr val="78b3ff"/>
                  </a:solidFill>
                  <a:latin typeface="Source Sans 3"/>
                  <a:ea typeface="Source Sans 3"/>
                </a:rPr>
                <a:t>CAMBIAR GRÁFICO</a:t>
              </a:r>
              <a:endParaRPr b="0" lang="es-UY" sz="1800" spc="-1" strike="noStrike">
                <a:solidFill>
                  <a:srgbClr val="000000"/>
                </a:solidFill>
                <a:latin typeface="Arial"/>
              </a:endParaRPr>
            </a:p>
          </p:txBody>
        </p:sp>
      </p:gr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3" name="Google Shape;114;p19" descr=""/>
          <p:cNvPicPr/>
          <p:nvPr/>
        </p:nvPicPr>
        <p:blipFill>
          <a:blip r:embed="rId1"/>
          <a:srcRect l="0" t="19920" r="0" b="42723"/>
          <a:stretch/>
        </p:blipFill>
        <p:spPr>
          <a:xfrm>
            <a:off x="0" y="0"/>
            <a:ext cx="9175320" cy="5143320"/>
          </a:xfrm>
          <a:prstGeom prst="rect">
            <a:avLst/>
          </a:prstGeom>
          <a:ln w="0">
            <a:noFill/>
          </a:ln>
        </p:spPr>
      </p:pic>
      <p:sp>
        <p:nvSpPr>
          <p:cNvPr id="74" name="Google Shape;115;p19"/>
          <p:cNvSpPr/>
          <p:nvPr/>
        </p:nvSpPr>
        <p:spPr>
          <a:xfrm>
            <a:off x="0" y="3900240"/>
            <a:ext cx="9175320" cy="1242720"/>
          </a:xfrm>
          <a:prstGeom prst="rect">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75" name="Google Shape;116;p19"/>
          <p:cNvSpPr/>
          <p:nvPr/>
        </p:nvSpPr>
        <p:spPr>
          <a:xfrm>
            <a:off x="540000" y="4188600"/>
            <a:ext cx="6930720" cy="609480"/>
          </a:xfrm>
          <a:prstGeom prst="rect">
            <a:avLst/>
          </a:prstGeom>
          <a:noFill/>
          <a:ln w="0">
            <a:noFill/>
          </a:ln>
        </p:spPr>
        <p:style>
          <a:lnRef idx="0"/>
          <a:fillRef idx="0"/>
          <a:effectRef idx="0"/>
          <a:fontRef idx="minor"/>
        </p:style>
        <p:txBody>
          <a:bodyPr tIns="91440" bIns="91440" anchor="t">
            <a:spAutoFit/>
          </a:bodyPr>
          <a:p>
            <a:pPr>
              <a:lnSpc>
                <a:spcPct val="100000"/>
              </a:lnSpc>
              <a:tabLst>
                <a:tab algn="l" pos="0"/>
              </a:tabLst>
            </a:pPr>
            <a:r>
              <a:rPr b="1" lang="es" sz="1400" spc="-1" strike="noStrike">
                <a:solidFill>
                  <a:srgbClr val="3c3c3b"/>
                </a:solidFill>
                <a:latin typeface="Source Sans Pro"/>
                <a:ea typeface="Source Sans Pro"/>
              </a:rPr>
              <a:t>Pie de Foto</a:t>
            </a:r>
            <a:endParaRPr b="0" lang="es-UY" sz="1400" spc="-1" strike="noStrike">
              <a:solidFill>
                <a:srgbClr val="000000"/>
              </a:solidFill>
              <a:latin typeface="Arial"/>
            </a:endParaRPr>
          </a:p>
          <a:p>
            <a:pPr>
              <a:lnSpc>
                <a:spcPct val="100000"/>
              </a:lnSpc>
              <a:tabLst>
                <a:tab algn="l" pos="0"/>
              </a:tabLst>
            </a:pPr>
            <a:r>
              <a:rPr b="0" lang="es" sz="1400" spc="-1" strike="noStrike">
                <a:solidFill>
                  <a:schemeClr val="lt1"/>
                </a:solidFill>
                <a:latin typeface="Source Sans Pro"/>
                <a:ea typeface="Source Sans Pro"/>
              </a:rPr>
              <a:t>Lorem ipsum dolor sit amet, consectetur adipiscing elit.</a:t>
            </a:r>
            <a:endParaRPr b="0" lang="es-UY" sz="1400" spc="-1" strike="noStrike">
              <a:solidFill>
                <a:srgbClr val="000000"/>
              </a:solidFill>
              <a:latin typeface="Arial"/>
            </a:endParaRPr>
          </a:p>
        </p:txBody>
      </p:sp>
      <p:grpSp>
        <p:nvGrpSpPr>
          <p:cNvPr id="76" name="Google Shape;117;p19"/>
          <p:cNvGrpSpPr/>
          <p:nvPr/>
        </p:nvGrpSpPr>
        <p:grpSpPr>
          <a:xfrm>
            <a:off x="3790800" y="1199520"/>
            <a:ext cx="1593720" cy="1020960"/>
            <a:chOff x="3790800" y="1199520"/>
            <a:chExt cx="1593720" cy="1020960"/>
          </a:xfrm>
        </p:grpSpPr>
        <p:sp>
          <p:nvSpPr>
            <p:cNvPr id="77" name="Google Shape;118;p19"/>
            <p:cNvSpPr/>
            <p:nvPr/>
          </p:nvSpPr>
          <p:spPr>
            <a:xfrm>
              <a:off x="3790800" y="1199520"/>
              <a:ext cx="1593720" cy="1020960"/>
            </a:xfrm>
            <a:prstGeom prst="foldedCorner">
              <a:avLst>
                <a:gd name="adj" fmla="val 16667"/>
              </a:avLst>
            </a:prstGeom>
            <a:solidFill>
              <a:schemeClr val="lt2"/>
            </a:solidFill>
            <a:ln w="9525">
              <a:solidFill>
                <a:srgbClr val="78b3ff"/>
              </a:solidFill>
              <a:round/>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78" name="Google Shape;119;p19"/>
            <p:cNvSpPr/>
            <p:nvPr/>
          </p:nvSpPr>
          <p:spPr>
            <a:xfrm>
              <a:off x="3815280" y="1369800"/>
              <a:ext cx="1545120" cy="680040"/>
            </a:xfrm>
            <a:prstGeom prst="rect">
              <a:avLst/>
            </a:prstGeom>
            <a:noFill/>
            <a:ln w="0">
              <a:noFill/>
            </a:ln>
          </p:spPr>
          <p:style>
            <a:lnRef idx="0"/>
            <a:fillRef idx="0"/>
            <a:effectRef idx="0"/>
            <a:fontRef idx="minor"/>
          </p:style>
          <p:txBody>
            <a:bodyPr tIns="91440" bIns="91440" anchor="t">
              <a:noAutofit/>
            </a:bodyPr>
            <a:p>
              <a:pPr algn="ctr">
                <a:lnSpc>
                  <a:spcPct val="100000"/>
                </a:lnSpc>
                <a:tabLst>
                  <a:tab algn="l" pos="0"/>
                </a:tabLst>
              </a:pPr>
              <a:r>
                <a:rPr b="1" lang="es" sz="1800" spc="-1" strike="noStrike">
                  <a:solidFill>
                    <a:srgbClr val="78b3ff"/>
                  </a:solidFill>
                  <a:latin typeface="Source Sans 3"/>
                  <a:ea typeface="Source Sans 3"/>
                </a:rPr>
                <a:t>INSERTAR IMAGEN</a:t>
              </a:r>
              <a:endParaRPr b="0" lang="es-UY" sz="1800" spc="-1" strike="noStrike">
                <a:solidFill>
                  <a:srgbClr val="000000"/>
                </a:solidFill>
                <a:latin typeface="Arial"/>
              </a:endParaRPr>
            </a:p>
          </p:txBody>
        </p:sp>
      </p:gr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Google Shape;124;p20"/>
          <p:cNvSpPr/>
          <p:nvPr/>
        </p:nvSpPr>
        <p:spPr>
          <a:xfrm>
            <a:off x="540000" y="1470960"/>
            <a:ext cx="1632600" cy="1632600"/>
          </a:xfrm>
          <a:prstGeom prst="pie">
            <a:avLst>
              <a:gd name="adj1" fmla="val 0"/>
              <a:gd name="adj2" fmla="val 16200000"/>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80" name="Google Shape;125;p20"/>
          <p:cNvSpPr/>
          <p:nvPr/>
        </p:nvSpPr>
        <p:spPr>
          <a:xfrm>
            <a:off x="540000" y="3349080"/>
            <a:ext cx="2229480" cy="1330560"/>
          </a:xfrm>
          <a:prstGeom prst="rect">
            <a:avLst/>
          </a:prstGeom>
          <a:noFill/>
          <a:ln w="0">
            <a:noFill/>
          </a:ln>
        </p:spPr>
        <p:style>
          <a:lnRef idx="0"/>
          <a:fillRef idx="0"/>
          <a:effectRef idx="0"/>
          <a:fontRef idx="minor"/>
        </p:style>
        <p:txBody>
          <a:bodyPr lIns="0" tIns="91440" bIns="91440" anchor="t">
            <a:noAutofit/>
          </a:bodyPr>
          <a:p>
            <a:pPr>
              <a:lnSpc>
                <a:spcPct val="100000"/>
              </a:lnSpc>
              <a:tabLst>
                <a:tab algn="l" pos="0"/>
              </a:tabLst>
            </a:pPr>
            <a:r>
              <a:rPr b="0" lang="es" sz="1300" spc="-1" strike="noStrike">
                <a:solidFill>
                  <a:srgbClr val="3c3c3b"/>
                </a:solidFill>
                <a:latin typeface="Source Sans Pro"/>
                <a:ea typeface="Source Sans Pro"/>
              </a:rPr>
              <a:t>Lorem ipsum dolor sit amet, consectetur adipiscing elit, sed do eiusmod tempor incididunt ut labore et dolore magna aliqua. Ut enim ad </a:t>
            </a:r>
            <a:r>
              <a:rPr b="0" i="1" lang="es" sz="1300" spc="-1" strike="noStrike">
                <a:solidFill>
                  <a:srgbClr val="3c3c3b"/>
                </a:solidFill>
                <a:latin typeface="Source Sans Pro"/>
                <a:ea typeface="Source Sans Pro"/>
              </a:rPr>
              <a:t>minim veniam</a:t>
            </a:r>
            <a:r>
              <a:rPr b="0" lang="es" sz="1300" spc="-1" strike="noStrike">
                <a:solidFill>
                  <a:srgbClr val="3c3c3b"/>
                </a:solidFill>
                <a:latin typeface="Source Sans Pro"/>
                <a:ea typeface="Source Sans Pro"/>
              </a:rPr>
              <a:t>.</a:t>
            </a:r>
            <a:endParaRPr b="0" lang="es-UY" sz="1300" spc="-1" strike="noStrike">
              <a:solidFill>
                <a:srgbClr val="000000"/>
              </a:solidFill>
              <a:latin typeface="Arial"/>
            </a:endParaRPr>
          </a:p>
        </p:txBody>
      </p:sp>
      <p:sp>
        <p:nvSpPr>
          <p:cNvPr id="81" name="Google Shape;126;p20"/>
          <p:cNvSpPr/>
          <p:nvPr/>
        </p:nvSpPr>
        <p:spPr>
          <a:xfrm>
            <a:off x="3457080" y="1470960"/>
            <a:ext cx="1632600" cy="1632600"/>
          </a:xfrm>
          <a:prstGeom prst="pie">
            <a:avLst>
              <a:gd name="adj1" fmla="val 0"/>
              <a:gd name="adj2" fmla="val 16200000"/>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82" name="Google Shape;127;p20"/>
          <p:cNvSpPr/>
          <p:nvPr/>
        </p:nvSpPr>
        <p:spPr>
          <a:xfrm>
            <a:off x="3457080" y="3349080"/>
            <a:ext cx="2229480" cy="1330560"/>
          </a:xfrm>
          <a:prstGeom prst="rect">
            <a:avLst/>
          </a:prstGeom>
          <a:noFill/>
          <a:ln w="0">
            <a:noFill/>
          </a:ln>
        </p:spPr>
        <p:style>
          <a:lnRef idx="0"/>
          <a:fillRef idx="0"/>
          <a:effectRef idx="0"/>
          <a:fontRef idx="minor"/>
        </p:style>
        <p:txBody>
          <a:bodyPr lIns="0" tIns="91440" bIns="91440" anchor="t">
            <a:noAutofit/>
          </a:bodyPr>
          <a:p>
            <a:pPr>
              <a:lnSpc>
                <a:spcPct val="100000"/>
              </a:lnSpc>
              <a:tabLst>
                <a:tab algn="l" pos="0"/>
              </a:tabLst>
            </a:pPr>
            <a:r>
              <a:rPr b="0" lang="es" sz="1300" spc="-1" strike="noStrike">
                <a:solidFill>
                  <a:srgbClr val="3c3c3b"/>
                </a:solidFill>
                <a:latin typeface="Source Sans Pro"/>
                <a:ea typeface="Source Sans Pro"/>
              </a:rPr>
              <a:t>Lorem ipsum dolor sit amet, consectetur adipiscing elit, sed do eiusmod tempor incididunt ut labore et dolore magna aliqua. Ut enim ad </a:t>
            </a:r>
            <a:r>
              <a:rPr b="0" i="1" lang="es" sz="1300" spc="-1" strike="noStrike">
                <a:solidFill>
                  <a:srgbClr val="3c3c3b"/>
                </a:solidFill>
                <a:latin typeface="Source Sans Pro"/>
                <a:ea typeface="Source Sans Pro"/>
              </a:rPr>
              <a:t>minim veniam</a:t>
            </a:r>
            <a:r>
              <a:rPr b="0" lang="es" sz="1300" spc="-1" strike="noStrike">
                <a:solidFill>
                  <a:srgbClr val="3c3c3b"/>
                </a:solidFill>
                <a:latin typeface="Source Sans Pro"/>
                <a:ea typeface="Source Sans Pro"/>
              </a:rPr>
              <a:t>.</a:t>
            </a:r>
            <a:endParaRPr b="0" lang="es-UY" sz="1300" spc="-1" strike="noStrike">
              <a:solidFill>
                <a:srgbClr val="000000"/>
              </a:solidFill>
              <a:latin typeface="Arial"/>
            </a:endParaRPr>
          </a:p>
        </p:txBody>
      </p:sp>
      <p:sp>
        <p:nvSpPr>
          <p:cNvPr id="83" name="Google Shape;128;p20"/>
          <p:cNvSpPr/>
          <p:nvPr/>
        </p:nvSpPr>
        <p:spPr>
          <a:xfrm>
            <a:off x="6410160" y="1470960"/>
            <a:ext cx="1632600" cy="1632600"/>
          </a:xfrm>
          <a:prstGeom prst="pie">
            <a:avLst>
              <a:gd name="adj1" fmla="val 0"/>
              <a:gd name="adj2" fmla="val 16200000"/>
            </a:avLst>
          </a:prstGeom>
          <a:solidFill>
            <a:srgbClr val="78b3ff"/>
          </a:solidFill>
          <a:ln w="0">
            <a:noFill/>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84" name="Google Shape;129;p20"/>
          <p:cNvSpPr/>
          <p:nvPr/>
        </p:nvSpPr>
        <p:spPr>
          <a:xfrm>
            <a:off x="6410160" y="3349080"/>
            <a:ext cx="2229480" cy="1330560"/>
          </a:xfrm>
          <a:prstGeom prst="rect">
            <a:avLst/>
          </a:prstGeom>
          <a:noFill/>
          <a:ln w="0">
            <a:noFill/>
          </a:ln>
        </p:spPr>
        <p:style>
          <a:lnRef idx="0"/>
          <a:fillRef idx="0"/>
          <a:effectRef idx="0"/>
          <a:fontRef idx="minor"/>
        </p:style>
        <p:txBody>
          <a:bodyPr lIns="0" tIns="91440" bIns="91440" anchor="t">
            <a:noAutofit/>
          </a:bodyPr>
          <a:p>
            <a:pPr>
              <a:lnSpc>
                <a:spcPct val="100000"/>
              </a:lnSpc>
              <a:tabLst>
                <a:tab algn="l" pos="0"/>
              </a:tabLst>
            </a:pPr>
            <a:r>
              <a:rPr b="0" lang="es" sz="1300" spc="-1" strike="noStrike">
                <a:solidFill>
                  <a:srgbClr val="3c3c3b"/>
                </a:solidFill>
                <a:latin typeface="Source Sans Pro"/>
                <a:ea typeface="Source Sans Pro"/>
              </a:rPr>
              <a:t>Lorem ipsum dolor sit amet, consectetur adipiscing elit, sed do eiusmod tempor incididunt ut labore et dolore magna aliqua. Ut enim ad </a:t>
            </a:r>
            <a:r>
              <a:rPr b="0" i="1" lang="es" sz="1300" spc="-1" strike="noStrike">
                <a:solidFill>
                  <a:srgbClr val="3c3c3b"/>
                </a:solidFill>
                <a:latin typeface="Source Sans Pro"/>
                <a:ea typeface="Source Sans Pro"/>
              </a:rPr>
              <a:t>minim veniam</a:t>
            </a:r>
            <a:r>
              <a:rPr b="0" lang="es" sz="1300" spc="-1" strike="noStrike">
                <a:solidFill>
                  <a:srgbClr val="3c3c3b"/>
                </a:solidFill>
                <a:latin typeface="Source Sans Pro"/>
                <a:ea typeface="Source Sans Pro"/>
              </a:rPr>
              <a:t>.</a:t>
            </a:r>
            <a:endParaRPr b="0" lang="es-UY" sz="1300" spc="-1" strike="noStrike">
              <a:solidFill>
                <a:srgbClr val="000000"/>
              </a:solidFill>
              <a:latin typeface="Arial"/>
            </a:endParaRPr>
          </a:p>
        </p:txBody>
      </p:sp>
      <p:sp>
        <p:nvSpPr>
          <p:cNvPr id="85" name="Google Shape;130;p20"/>
          <p:cNvSpPr/>
          <p:nvPr/>
        </p:nvSpPr>
        <p:spPr>
          <a:xfrm>
            <a:off x="540000" y="456480"/>
            <a:ext cx="3321360" cy="761400"/>
          </a:xfrm>
          <a:prstGeom prst="rect">
            <a:avLst/>
          </a:prstGeom>
          <a:noFill/>
          <a:ln w="0">
            <a:noFill/>
          </a:ln>
        </p:spPr>
        <p:style>
          <a:lnRef idx="0"/>
          <a:fillRef idx="0"/>
          <a:effectRef idx="0"/>
          <a:fontRef idx="minor"/>
        </p:style>
        <p:txBody>
          <a:bodyPr lIns="0" tIns="91440" bIns="91440" anchor="t">
            <a:spAutoFit/>
          </a:bodyPr>
          <a:p>
            <a:pPr>
              <a:lnSpc>
                <a:spcPct val="100000"/>
              </a:lnSpc>
              <a:tabLst>
                <a:tab algn="l" pos="0"/>
              </a:tabLst>
            </a:pPr>
            <a:r>
              <a:rPr b="1" lang="es" sz="2200" spc="-1" strike="noStrike">
                <a:solidFill>
                  <a:srgbClr val="78b3ff"/>
                </a:solidFill>
                <a:latin typeface="Source Sans 3"/>
                <a:ea typeface="Source Sans 3"/>
              </a:rPr>
              <a:t>Texto nivel 1</a:t>
            </a:r>
            <a:endParaRPr b="0" lang="es-UY" sz="2200" spc="-1" strike="noStrike">
              <a:solidFill>
                <a:srgbClr val="000000"/>
              </a:solidFill>
              <a:latin typeface="Arial"/>
            </a:endParaRPr>
          </a:p>
          <a:p>
            <a:pPr>
              <a:lnSpc>
                <a:spcPct val="100000"/>
              </a:lnSpc>
              <a:tabLst>
                <a:tab algn="l" pos="0"/>
              </a:tabLst>
            </a:pPr>
            <a:r>
              <a:rPr b="0" lang="es" sz="1600" spc="-1" strike="noStrike">
                <a:solidFill>
                  <a:srgbClr val="3c3c3b"/>
                </a:solidFill>
                <a:latin typeface="Source Sans 3"/>
                <a:ea typeface="Source Sans 3"/>
              </a:rPr>
              <a:t>Texto nivel 2</a:t>
            </a:r>
            <a:endParaRPr b="0" lang="es-UY" sz="1600" spc="-1" strike="noStrike">
              <a:solidFill>
                <a:srgbClr val="000000"/>
              </a:solidFill>
              <a:latin typeface="Arial"/>
            </a:endParaRPr>
          </a:p>
        </p:txBody>
      </p:sp>
      <p:grpSp>
        <p:nvGrpSpPr>
          <p:cNvPr id="86" name="Google Shape;131;p20"/>
          <p:cNvGrpSpPr/>
          <p:nvPr/>
        </p:nvGrpSpPr>
        <p:grpSpPr>
          <a:xfrm>
            <a:off x="1176120" y="1710000"/>
            <a:ext cx="1593720" cy="1020960"/>
            <a:chOff x="1176120" y="1710000"/>
            <a:chExt cx="1593720" cy="1020960"/>
          </a:xfrm>
        </p:grpSpPr>
        <p:sp>
          <p:nvSpPr>
            <p:cNvPr id="87" name="Google Shape;132;p20"/>
            <p:cNvSpPr/>
            <p:nvPr/>
          </p:nvSpPr>
          <p:spPr>
            <a:xfrm>
              <a:off x="1176120" y="1710000"/>
              <a:ext cx="1593720" cy="1020960"/>
            </a:xfrm>
            <a:prstGeom prst="foldedCorner">
              <a:avLst>
                <a:gd name="adj" fmla="val 16667"/>
              </a:avLst>
            </a:prstGeom>
            <a:solidFill>
              <a:schemeClr val="lt2"/>
            </a:solidFill>
            <a:ln w="9525">
              <a:solidFill>
                <a:srgbClr val="78b3ff"/>
              </a:solidFill>
              <a:round/>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88" name="Google Shape;133;p20"/>
            <p:cNvSpPr/>
            <p:nvPr/>
          </p:nvSpPr>
          <p:spPr>
            <a:xfrm>
              <a:off x="1200240" y="1880280"/>
              <a:ext cx="1545120" cy="680040"/>
            </a:xfrm>
            <a:prstGeom prst="rect">
              <a:avLst/>
            </a:prstGeom>
            <a:noFill/>
            <a:ln w="0">
              <a:noFill/>
            </a:ln>
          </p:spPr>
          <p:style>
            <a:lnRef idx="0"/>
            <a:fillRef idx="0"/>
            <a:effectRef idx="0"/>
            <a:fontRef idx="minor"/>
          </p:style>
          <p:txBody>
            <a:bodyPr tIns="91440" bIns="91440" anchor="t">
              <a:noAutofit/>
            </a:bodyPr>
            <a:p>
              <a:pPr algn="ctr">
                <a:lnSpc>
                  <a:spcPct val="100000"/>
                </a:lnSpc>
                <a:tabLst>
                  <a:tab algn="l" pos="0"/>
                </a:tabLst>
              </a:pPr>
              <a:r>
                <a:rPr b="1" lang="es" sz="1800" spc="-1" strike="noStrike">
                  <a:solidFill>
                    <a:srgbClr val="78b3ff"/>
                  </a:solidFill>
                  <a:latin typeface="Source Sans 3"/>
                  <a:ea typeface="Source Sans 3"/>
                </a:rPr>
                <a:t>CAMBIAR GRÁFICO</a:t>
              </a:r>
              <a:endParaRPr b="0" lang="es-UY" sz="1800" spc="-1" strike="noStrike">
                <a:solidFill>
                  <a:srgbClr val="000000"/>
                </a:solidFill>
                <a:latin typeface="Arial"/>
              </a:endParaRPr>
            </a:p>
          </p:txBody>
        </p:sp>
      </p:grpSp>
      <p:grpSp>
        <p:nvGrpSpPr>
          <p:cNvPr id="89" name="Google Shape;134;p20"/>
          <p:cNvGrpSpPr/>
          <p:nvPr/>
        </p:nvGrpSpPr>
        <p:grpSpPr>
          <a:xfrm>
            <a:off x="4093200" y="1710000"/>
            <a:ext cx="1593720" cy="1020960"/>
            <a:chOff x="4093200" y="1710000"/>
            <a:chExt cx="1593720" cy="1020960"/>
          </a:xfrm>
        </p:grpSpPr>
        <p:sp>
          <p:nvSpPr>
            <p:cNvPr id="90" name="Google Shape;135;p20"/>
            <p:cNvSpPr/>
            <p:nvPr/>
          </p:nvSpPr>
          <p:spPr>
            <a:xfrm>
              <a:off x="4093200" y="1710000"/>
              <a:ext cx="1593720" cy="1020960"/>
            </a:xfrm>
            <a:prstGeom prst="foldedCorner">
              <a:avLst>
                <a:gd name="adj" fmla="val 16667"/>
              </a:avLst>
            </a:prstGeom>
            <a:solidFill>
              <a:schemeClr val="lt2"/>
            </a:solidFill>
            <a:ln w="9525">
              <a:solidFill>
                <a:srgbClr val="78b3ff"/>
              </a:solidFill>
              <a:round/>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91" name="Google Shape;136;p20"/>
            <p:cNvSpPr/>
            <p:nvPr/>
          </p:nvSpPr>
          <p:spPr>
            <a:xfrm>
              <a:off x="4117320" y="1880280"/>
              <a:ext cx="1545120" cy="680040"/>
            </a:xfrm>
            <a:prstGeom prst="rect">
              <a:avLst/>
            </a:prstGeom>
            <a:noFill/>
            <a:ln w="0">
              <a:noFill/>
            </a:ln>
          </p:spPr>
          <p:style>
            <a:lnRef idx="0"/>
            <a:fillRef idx="0"/>
            <a:effectRef idx="0"/>
            <a:fontRef idx="minor"/>
          </p:style>
          <p:txBody>
            <a:bodyPr tIns="91440" bIns="91440" anchor="t">
              <a:noAutofit/>
            </a:bodyPr>
            <a:p>
              <a:pPr algn="ctr">
                <a:lnSpc>
                  <a:spcPct val="100000"/>
                </a:lnSpc>
                <a:tabLst>
                  <a:tab algn="l" pos="0"/>
                </a:tabLst>
              </a:pPr>
              <a:r>
                <a:rPr b="1" lang="es" sz="1800" spc="-1" strike="noStrike">
                  <a:solidFill>
                    <a:srgbClr val="78b3ff"/>
                  </a:solidFill>
                  <a:latin typeface="Source Sans 3"/>
                  <a:ea typeface="Source Sans 3"/>
                </a:rPr>
                <a:t>CAMBIAR GRÁFICO</a:t>
              </a:r>
              <a:endParaRPr b="0" lang="es-UY" sz="1800" spc="-1" strike="noStrike">
                <a:solidFill>
                  <a:srgbClr val="000000"/>
                </a:solidFill>
                <a:latin typeface="Arial"/>
              </a:endParaRPr>
            </a:p>
          </p:txBody>
        </p:sp>
      </p:grpSp>
      <p:grpSp>
        <p:nvGrpSpPr>
          <p:cNvPr id="92" name="Google Shape;137;p20"/>
          <p:cNvGrpSpPr/>
          <p:nvPr/>
        </p:nvGrpSpPr>
        <p:grpSpPr>
          <a:xfrm>
            <a:off x="7046280" y="1710000"/>
            <a:ext cx="1593720" cy="1020960"/>
            <a:chOff x="7046280" y="1710000"/>
            <a:chExt cx="1593720" cy="1020960"/>
          </a:xfrm>
        </p:grpSpPr>
        <p:sp>
          <p:nvSpPr>
            <p:cNvPr id="93" name="Google Shape;138;p20"/>
            <p:cNvSpPr/>
            <p:nvPr/>
          </p:nvSpPr>
          <p:spPr>
            <a:xfrm>
              <a:off x="7046280" y="1710000"/>
              <a:ext cx="1593720" cy="1020960"/>
            </a:xfrm>
            <a:prstGeom prst="foldedCorner">
              <a:avLst>
                <a:gd name="adj" fmla="val 16667"/>
              </a:avLst>
            </a:prstGeom>
            <a:solidFill>
              <a:schemeClr val="lt2"/>
            </a:solidFill>
            <a:ln w="9525">
              <a:solidFill>
                <a:srgbClr val="78b3ff"/>
              </a:solidFill>
              <a:round/>
            </a:ln>
          </p:spPr>
          <p:style>
            <a:lnRef idx="0"/>
            <a:fillRef idx="0"/>
            <a:effectRef idx="0"/>
            <a:fontRef idx="minor"/>
          </p:style>
          <p:txBody>
            <a:bodyPr tIns="91440" bIns="91440" anchor="ctr">
              <a:noAutofit/>
            </a:bodyPr>
            <a:p>
              <a:pPr algn="ctr">
                <a:lnSpc>
                  <a:spcPct val="100000"/>
                </a:lnSpc>
                <a:tabLst>
                  <a:tab algn="l" pos="0"/>
                </a:tabLst>
              </a:pPr>
              <a:endParaRPr b="0" lang="es-UY" sz="1400" spc="-1" strike="noStrike">
                <a:solidFill>
                  <a:srgbClr val="000000"/>
                </a:solidFill>
                <a:latin typeface="Arial"/>
              </a:endParaRPr>
            </a:p>
          </p:txBody>
        </p:sp>
        <p:sp>
          <p:nvSpPr>
            <p:cNvPr id="94" name="Google Shape;139;p20"/>
            <p:cNvSpPr/>
            <p:nvPr/>
          </p:nvSpPr>
          <p:spPr>
            <a:xfrm>
              <a:off x="7070400" y="1880280"/>
              <a:ext cx="1545120" cy="680040"/>
            </a:xfrm>
            <a:prstGeom prst="rect">
              <a:avLst/>
            </a:prstGeom>
            <a:noFill/>
            <a:ln w="0">
              <a:noFill/>
            </a:ln>
          </p:spPr>
          <p:style>
            <a:lnRef idx="0"/>
            <a:fillRef idx="0"/>
            <a:effectRef idx="0"/>
            <a:fontRef idx="minor"/>
          </p:style>
          <p:txBody>
            <a:bodyPr tIns="91440" bIns="91440" anchor="t">
              <a:noAutofit/>
            </a:bodyPr>
            <a:p>
              <a:pPr algn="ctr">
                <a:lnSpc>
                  <a:spcPct val="100000"/>
                </a:lnSpc>
                <a:tabLst>
                  <a:tab algn="l" pos="0"/>
                </a:tabLst>
              </a:pPr>
              <a:r>
                <a:rPr b="1" lang="es" sz="1800" spc="-1" strike="noStrike">
                  <a:solidFill>
                    <a:srgbClr val="78b3ff"/>
                  </a:solidFill>
                  <a:latin typeface="Source Sans 3"/>
                  <a:ea typeface="Source Sans 3"/>
                </a:rPr>
                <a:t>CAMBIAR GRÁFICO</a:t>
              </a:r>
              <a:endParaRPr b="0" lang="es-UY" sz="1800" spc="-1" strike="noStrike">
                <a:solidFill>
                  <a:srgbClr val="000000"/>
                </a:solidFill>
                <a:latin typeface="Arial"/>
              </a:endParaRPr>
            </a:p>
          </p:txBody>
        </p:sp>
      </p:gr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78b3ff"/>
        </a:solidFill>
      </p:bgPr>
    </p:bg>
    <p:spTree>
      <p:nvGrpSpPr>
        <p:cNvPr id="1" name=""/>
        <p:cNvGrpSpPr/>
        <p:nvPr/>
      </p:nvGrpSpPr>
      <p:grpSpPr>
        <a:xfrm>
          <a:off x="0" y="0"/>
          <a:ext cx="0" cy="0"/>
          <a:chOff x="0" y="0"/>
          <a:chExt cx="0" cy="0"/>
        </a:xfrm>
      </p:grpSpPr>
      <p:pic>
        <p:nvPicPr>
          <p:cNvPr id="95" name="Google Shape;144;p21" descr=""/>
          <p:cNvPicPr/>
          <p:nvPr/>
        </p:nvPicPr>
        <p:blipFill>
          <a:blip r:embed="rId1"/>
          <a:stretch/>
        </p:blipFill>
        <p:spPr>
          <a:xfrm>
            <a:off x="4052520" y="1942560"/>
            <a:ext cx="3029760" cy="1258200"/>
          </a:xfrm>
          <a:prstGeom prst="rect">
            <a:avLst/>
          </a:prstGeom>
          <a:ln w="0">
            <a:noFill/>
          </a:ln>
        </p:spPr>
      </p:pic>
      <p:pic>
        <p:nvPicPr>
          <p:cNvPr id="96" name="Google Shape;145;p21" descr=""/>
          <p:cNvPicPr/>
          <p:nvPr/>
        </p:nvPicPr>
        <p:blipFill>
          <a:blip r:embed="rId2"/>
          <a:stretch/>
        </p:blipFill>
        <p:spPr>
          <a:xfrm>
            <a:off x="2061000" y="1942560"/>
            <a:ext cx="1462320" cy="12582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LibreOffice/24.2.4.2$Windows_X86_64 LibreOffice_project/51a6219feb6075d9a4c46691dcfe0cd9c4fff3c2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es-UY</dc:language>
  <cp:lastModifiedBy/>
  <cp:revision>0</cp:revision>
  <dc:subject/>
  <dc:title/>
</cp:coreProperties>
</file>